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E3C3-A729-4C9E-8130-67BF8AFA5C32}" type="datetimeFigureOut">
              <a:rPr lang="el-GR" smtClean="0"/>
              <a:pPr/>
              <a:t>13/12/2020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9F27-F61A-4D85-9BA5-BF3775D8CE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Μικαέλλα Μάνος (mikaellamanos) στο Pinterest | Δείτε συλλογές από τις  αγαπημένες του/της ιδέε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2247900" cy="2895601"/>
          </a:xfrm>
          <a:prstGeom prst="rect">
            <a:avLst/>
          </a:prstGeom>
          <a:noFill/>
        </p:spPr>
      </p:pic>
      <p:pic>
        <p:nvPicPr>
          <p:cNvPr id="12298" name="Picture 10" descr="Navidad De Fondo Con Flores De Nochebuena Y Ramas De Abeto Ilustración  Vectorial Ilustraciones Vectoriales, Clip Art Vectorizado Libre De  Derechos. Image 24261414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000875" y="0"/>
            <a:ext cx="2143125" cy="214312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</p:spPr>
        <p:txBody>
          <a:bodyPr/>
          <a:lstStyle/>
          <a:p>
            <a:r>
              <a:rPr lang="el-GR" b="1" i="1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Μια χριστουγεννιάτικη ιστορία με τον </a:t>
            </a:r>
            <a:r>
              <a:rPr lang="el-GR" b="1" i="1" u="sng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Τέντι</a:t>
            </a:r>
            <a:endParaRPr lang="el-GR" b="1" i="1" u="sng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3108" y="3000372"/>
            <a:ext cx="6400800" cy="1752600"/>
          </a:xfrm>
        </p:spPr>
        <p:txBody>
          <a:bodyPr>
            <a:noAutofit/>
          </a:bodyPr>
          <a:lstStyle/>
          <a:p>
            <a:r>
              <a:rPr lang="el-GR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της </a:t>
            </a:r>
          </a:p>
          <a:p>
            <a:r>
              <a:rPr lang="el-GR" b="1" i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΄Αρτεμις</a:t>
            </a:r>
            <a:r>
              <a:rPr lang="el-GR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l-GR" b="1" i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Καρακώστα</a:t>
            </a:r>
            <a:endParaRPr lang="el-GR" b="1" i="1" dirty="0" smtClean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l-GR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Δ2΄</a:t>
            </a:r>
            <a:endParaRPr lang="el-GR" b="1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300" name="AutoShape 12" descr="Star Png Picture - Stars Clipart - Free Transparent PNG Clipart Images 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302" name="AutoShape 14" descr="Star Png Picture - Stars Clipart - Free Transparent PNG Clipart Images 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2304" name="Picture 16" descr="Download Free png Gold Star Glittery Png, Transparent Png -  1024x868(#189565) - PngFind - DLPNG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357694"/>
            <a:ext cx="225742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animaatjes-kerstklokken-17952 - De Veluwena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4050" cy="1743076"/>
          </a:xfrm>
          <a:prstGeom prst="rect">
            <a:avLst/>
          </a:prstGeom>
          <a:noFill/>
        </p:spPr>
      </p:pic>
      <p:pic>
        <p:nvPicPr>
          <p:cNvPr id="22536" name="Picture 8" descr="The Cooper Teddy Bear Br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4857744" cy="3000396"/>
          </a:xfrm>
          <a:prstGeom prst="rect">
            <a:avLst/>
          </a:prstGeom>
          <a:noFill/>
        </p:spPr>
      </p:pic>
      <p:sp>
        <p:nvSpPr>
          <p:cNvPr id="6" name="5 - Οριζόντιος πάπυρος"/>
          <p:cNvSpPr/>
          <p:nvPr/>
        </p:nvSpPr>
        <p:spPr>
          <a:xfrm>
            <a:off x="1214414" y="3857628"/>
            <a:ext cx="6500858" cy="2500330"/>
          </a:xfrm>
          <a:prstGeom prst="horizontalScroll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΄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Ηταν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</a:rPr>
              <a:t> τόσο ευτυχισμένος! Ήταν η πιο όμορφη Χριστουγεννιάτικη βραδιά της ζωής του!!</a:t>
            </a:r>
            <a:endParaRPr lang="el-GR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Christmas PNG Photo Frame with Candy Canes | Gallery Yopriceville -  High-Quality Images and Transparent PNG F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Christmas PNG Photo Frame with Candy Canes | Gallery Yopriceville -  High-Quality Images and Transparent PNG F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Christmas PNG Photo Frame with Candy Canes | Gallery Yopriceville -  High-Quality Images and Transparent PNG F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4" name="Picture 10" descr="Christmas PNG Photo Frame with Candy Canes | Gallery Yopriceville -  High-Quality Images and Transparent PNG Fre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2599"/>
            <a:ext cx="8858312" cy="648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Ταινία προς τα επάνω"/>
          <p:cNvSpPr/>
          <p:nvPr/>
        </p:nvSpPr>
        <p:spPr>
          <a:xfrm>
            <a:off x="1142976" y="1500174"/>
            <a:ext cx="7358114" cy="2143140"/>
          </a:xfrm>
          <a:prstGeom prst="ribbon2">
            <a:avLst>
              <a:gd name="adj1" fmla="val 9556"/>
              <a:gd name="adj2" fmla="val 73375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928794" y="1571612"/>
            <a:ext cx="5786478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Μια φορά και έναν καιρό ήταν ένας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αρκουδάκος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που τον λέγανε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Τέντι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036" name="Picture 12" descr="christmas-teddy-bear-clipart-19 – Children's Advocacy Center of Collin  Coun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1858454" cy="236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hristmas, new year cane square frame with red festive bow on transparent  background. - Buy this stock vector and explore similar vectors at Adobe  Stock | Adobe 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357982"/>
          </a:xfrm>
          <a:prstGeom prst="rect">
            <a:avLst/>
          </a:prstGeom>
          <a:noFill/>
        </p:spPr>
      </p:pic>
      <p:pic>
        <p:nvPicPr>
          <p:cNvPr id="15368" name="Picture 8" descr="Premium Vector | Cute baby deer in the 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1285884" cy="1528271"/>
          </a:xfrm>
          <a:prstGeom prst="rect">
            <a:avLst/>
          </a:prstGeom>
          <a:noFill/>
        </p:spPr>
      </p:pic>
      <p:pic>
        <p:nvPicPr>
          <p:cNvPr id="15366" name="Picture 6" descr="Animal Farm Pig Clipart 3 By Amy - Baby Pig Clipart - Png Download  (#454683) - Pin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85794"/>
            <a:ext cx="1140099" cy="1038218"/>
          </a:xfrm>
          <a:prstGeom prst="rect">
            <a:avLst/>
          </a:prstGeom>
          <a:noFill/>
        </p:spPr>
      </p:pic>
      <p:pic>
        <p:nvPicPr>
          <p:cNvPr id="15382" name="Picture 22" descr="Pin on Painting Pumpki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571876"/>
            <a:ext cx="1619246" cy="1541805"/>
          </a:xfrm>
          <a:prstGeom prst="rect">
            <a:avLst/>
          </a:prstGeom>
          <a:noFill/>
        </p:spPr>
      </p:pic>
      <p:pic>
        <p:nvPicPr>
          <p:cNvPr id="15384" name="Picture 24" descr="Clip Library Stock Baby Sheep Clipart - Baby Lamb Clip Art PNG Image |  Transparent PNG Free Download on Seek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786322"/>
            <a:ext cx="1500166" cy="1547683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357290" y="1428736"/>
            <a:ext cx="6143668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...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είχε πολλούς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φίλους: τον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Τζάσπερ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το ελαφάκι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τη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Σούζι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την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ελεφαντίνα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 την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Πίνκη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τη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γουρουνίτσα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τη Λόλα την αγελάδα και φυσικά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τον΄Αρη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το πρόβατο!</a:t>
            </a:r>
            <a:endParaRPr lang="el-GR" sz="3200" b="1" i="1" dirty="0">
              <a:latin typeface="Bookman Old Style" pitchFamily="18" charset="0"/>
            </a:endParaRPr>
          </a:p>
        </p:txBody>
      </p:sp>
      <p:sp>
        <p:nvSpPr>
          <p:cNvPr id="15370" name="AutoShape 10" descr="Free Elephant Clipart Transparent Background, Download Free Clip Art, Free Clip 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72" name="AutoShape 12" descr="Free Elephant Clipart Transparent Background, Download Free Clip Art, Free Clip 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74" name="Picture 14" descr="Elephant clipart free clipart images - Cliparting.com | Elephant clip art,  Baby elephant drawing, Cartoon elepha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071942"/>
            <a:ext cx="1381121" cy="1657346"/>
          </a:xfrm>
          <a:prstGeom prst="rect">
            <a:avLst/>
          </a:prstGeom>
          <a:noFill/>
        </p:spPr>
      </p:pic>
      <p:sp>
        <p:nvSpPr>
          <p:cNvPr id="15376" name="AutoShape 16" descr="Cow Clip Art Transparent Background Picture Transparent - Transparent  Background Cow Clipart - Png Download (#21583)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78" name="AutoShape 18" descr="Cow Clip Art Transparent Background Picture Transparent - Transparent  Background Cow Clipart - Png Download (#21583)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red ribbon border clipart - Clip Art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38" cy="3643339"/>
          </a:xfrm>
          <a:prstGeom prst="rect">
            <a:avLst/>
          </a:prstGeom>
          <a:noFill/>
        </p:spPr>
      </p:pic>
      <p:sp>
        <p:nvSpPr>
          <p:cNvPr id="16386" name="AutoShape 2" descr="Red Ribbon Border Clipart - Christmas Ribbon Page Border, HD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88" name="AutoShape 4" descr="Red Ribbon Border Clipart - Christmas Ribbon Page Border, HD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90" name="AutoShape 6" descr="Red Ribbon Border Clipart - Christmas Ribbon Page Border, HD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6" name="Picture 8" descr="Free Christmas Table Cliparts, Download Free Clip Art, Free Clip Art on  Clipart 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256"/>
            <a:ext cx="3071834" cy="2393871"/>
          </a:xfrm>
          <a:prstGeom prst="rect">
            <a:avLst/>
          </a:prstGeom>
          <a:noFill/>
        </p:spPr>
      </p:pic>
      <p:sp>
        <p:nvSpPr>
          <p:cNvPr id="17" name="16 - Διάγραμμα ροής: Εναλλακτική διεργασία"/>
          <p:cNvSpPr/>
          <p:nvPr/>
        </p:nvSpPr>
        <p:spPr>
          <a:xfrm>
            <a:off x="1928794" y="642918"/>
            <a:ext cx="6572296" cy="378621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928794" y="500042"/>
            <a:ext cx="6786610" cy="400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Πλησίαζαν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Χριστούγεννα και οι φίλοι του αποφάσισαν να του ετοιμάσουν μια έκπληξη!</a:t>
            </a:r>
          </a:p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Μαζεύτηκαν όλοι στο σπίτι  του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Τζάσπερ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για να του ετοιμάσουν ένα χριστουγεννιάτικο δείπνο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! </a:t>
            </a:r>
            <a:endParaRPr lang="el-GR" sz="32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hristmas Decoration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 t="18006" b="22619"/>
          <a:stretch>
            <a:fillRect/>
          </a:stretch>
        </p:blipFill>
        <p:spPr bwMode="auto">
          <a:xfrm>
            <a:off x="0" y="0"/>
            <a:ext cx="9144000" cy="1000132"/>
          </a:xfrm>
          <a:prstGeom prst="rect">
            <a:avLst/>
          </a:prstGeom>
          <a:noFill/>
        </p:spPr>
      </p:pic>
      <p:pic>
        <p:nvPicPr>
          <p:cNvPr id="1026" name="Picture 2" descr="Cook Elephant Stock Illustrations – 110 Cook Elephant Stock Illustrations,  Vectors &amp; Clipart - Dreamstime"/>
          <p:cNvPicPr>
            <a:picLocks noChangeAspect="1" noChangeArrowheads="1"/>
          </p:cNvPicPr>
          <p:nvPr/>
        </p:nvPicPr>
        <p:blipFill>
          <a:blip r:embed="rId3" cstate="print"/>
          <a:srcRect b="9070"/>
          <a:stretch>
            <a:fillRect/>
          </a:stretch>
        </p:blipFill>
        <p:spPr bwMode="auto">
          <a:xfrm>
            <a:off x="4929190" y="857232"/>
            <a:ext cx="3286148" cy="2560570"/>
          </a:xfrm>
          <a:prstGeom prst="rect">
            <a:avLst/>
          </a:prstGeom>
          <a:noFill/>
        </p:spPr>
      </p:pic>
      <p:pic>
        <p:nvPicPr>
          <p:cNvPr id="1030" name="Picture 6" descr="Dancing Pig Images, Stock Photos &amp; Vectors | Shutterstock"/>
          <p:cNvPicPr>
            <a:picLocks noChangeAspect="1" noChangeArrowheads="1"/>
          </p:cNvPicPr>
          <p:nvPr/>
        </p:nvPicPr>
        <p:blipFill>
          <a:blip r:embed="rId4"/>
          <a:srcRect l="53571" b="7362"/>
          <a:stretch>
            <a:fillRect/>
          </a:stretch>
        </p:blipFill>
        <p:spPr bwMode="auto">
          <a:xfrm>
            <a:off x="357158" y="1714488"/>
            <a:ext cx="2500330" cy="3225978"/>
          </a:xfrm>
          <a:prstGeom prst="rect">
            <a:avLst/>
          </a:prstGeom>
          <a:noFill/>
        </p:spPr>
      </p:pic>
      <p:sp>
        <p:nvSpPr>
          <p:cNvPr id="9" name="8 - Οριζόντιος πάπυρος"/>
          <p:cNvSpPr/>
          <p:nvPr/>
        </p:nvSpPr>
        <p:spPr>
          <a:xfrm>
            <a:off x="1785918" y="2928934"/>
            <a:ext cx="7215238" cy="3786214"/>
          </a:xfrm>
          <a:prstGeom prst="horizontalScroll">
            <a:avLst>
              <a:gd name="adj" fmla="val 707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414" name="AutoShape 6" descr="Christmas Frame Png Photos - Christmas Photo Frame Png, Transparent Png - 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16" name="Picture 8" descr="Christmas Frame Png Photos - Christmas Photo Frame Png, Transparent Png -  kindpng"/>
          <p:cNvPicPr>
            <a:picLocks noChangeAspect="1" noChangeArrowheads="1"/>
          </p:cNvPicPr>
          <p:nvPr/>
        </p:nvPicPr>
        <p:blipFill>
          <a:blip r:embed="rId5"/>
          <a:srcRect l="3750" t="7692" r="4367"/>
          <a:stretch>
            <a:fillRect/>
          </a:stretch>
        </p:blipFill>
        <p:spPr bwMode="auto">
          <a:xfrm>
            <a:off x="0" y="142852"/>
            <a:ext cx="350046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2000232" y="3071810"/>
            <a:ext cx="7000924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smtClean="0">
                <a:latin typeface="Bookman Old Style" pitchFamily="18" charset="0"/>
              </a:rPr>
              <a:t> </a:t>
            </a:r>
            <a:r>
              <a:rPr lang="el-GR" sz="3200" b="1" i="1" dirty="0" smtClean="0">
                <a:latin typeface="Bookman Old Style" pitchFamily="18" charset="0"/>
              </a:rPr>
              <a:t>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Ο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Τζάσπερ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που ήταν ο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αρχηγός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μοίρασε τις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δουλειές για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να τελειώσουν πιο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γρήγορα!</a:t>
            </a:r>
            <a:endParaRPr lang="el-GR" sz="3200" b="1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Η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Σούζι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ανέλαβε το μαγείρεμα, η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Πίνκη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τη μουσική, η Λόλα και ο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Ά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ρης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τη 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διακόσμηση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el-GR" sz="32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Κατακόρυφος πάπυρος"/>
          <p:cNvSpPr/>
          <p:nvPr/>
        </p:nvSpPr>
        <p:spPr>
          <a:xfrm>
            <a:off x="285720" y="142852"/>
            <a:ext cx="4714908" cy="6500858"/>
          </a:xfrm>
          <a:prstGeom prst="verticalScroll">
            <a:avLst>
              <a:gd name="adj" fmla="val 8612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Ο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Τζάσπερ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έπρεπε να προσέχει να μη μάθει τίποτα ο </a:t>
            </a:r>
            <a:r>
              <a:rPr lang="el-GR" sz="32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Τέντι</a:t>
            </a:r>
            <a:r>
              <a:rPr lang="el-GR" sz="3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Γι’ αυτό, τον τραβολογούσε όλο το απόγευμα.</a:t>
            </a:r>
            <a:endParaRPr lang="el-GR" sz="32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434" name="AutoShape 2" descr="Cute Baby Deer Clipart Free Images - Deer Clipart Png , Free Transparent 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Cute Baby Deer Clipart Free Images - Deer Clipart Png , Free Transparent 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Cute Baby Deer Clipart Free Images - Deer Clipart Png , Free Transparent 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Cute Baby Deer Clipart Free Images - Deer Clipart Png Transparent Png  (#96982) -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Cute Baby Deer Clipart Free Images - Deer Clipart Png , Free Transparent 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6" name="AutoShape 14" descr="Cute Baby Deer Clipart Free Images - Deer Clipart Png , Free Transparent 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8" name="Picture 16" descr="Cute Baby Deer Clipart Free Images - Deer Clipart Png Transparent Png  (#96982) - Pin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2571768" cy="2038350"/>
          </a:xfrm>
          <a:prstGeom prst="rect">
            <a:avLst/>
          </a:prstGeom>
          <a:noFill/>
        </p:spPr>
      </p:pic>
      <p:sp>
        <p:nvSpPr>
          <p:cNvPr id="18450" name="AutoShape 18" descr="Teddy bear clipart free clipart images 9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52" name="AutoShape 20" descr="Teddy bear clipart free clipart images 9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54" name="AutoShape 22" descr="Free Teddy Bear Graphic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56" name="AutoShape 24" descr="Free Teddy Bear Graphic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58" name="AutoShape 26" descr="Free Teddy Bear Clip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60" name="AutoShape 28" descr="Teddy Bear Png - Teddy Bear Clipart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62" name="AutoShape 30" descr="Teddy Bear Png - Teddy Bear Clipart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64" name="AutoShape 32" descr="Teddy Bear Png - Teddy Bear Clipart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70" name="Picture 38" descr="Teddy Bear clipart. Free download transparent .PNG | Creaz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286124"/>
            <a:ext cx="1385885" cy="2087845"/>
          </a:xfrm>
          <a:prstGeom prst="rect">
            <a:avLst/>
          </a:prstGeom>
          <a:noFill/>
        </p:spPr>
      </p:pic>
      <p:pic>
        <p:nvPicPr>
          <p:cNvPr id="18472" name="Picture 40" descr="Εικονίδιο γκι Χριστουγέννων Διανυσματική απεικόνιση - εικονογραφία από γκι,  εικονίδιο: 341567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Cornice di vischio - Buy this stock illustration and explore similar  illustrations at Adobe Stock | Adobe 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072230" cy="5072098"/>
          </a:xfrm>
          <a:prstGeom prst="rect">
            <a:avLst/>
          </a:prstGeom>
          <a:noFill/>
        </p:spPr>
      </p:pic>
      <p:pic>
        <p:nvPicPr>
          <p:cNvPr id="19458" name="Picture 2" descr="Αλεξανδρινό png | PNGE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3643314"/>
            <a:ext cx="3314700" cy="3019425"/>
          </a:xfrm>
          <a:prstGeom prst="rect">
            <a:avLst/>
          </a:prstGeom>
          <a:noFill/>
        </p:spPr>
      </p:pic>
      <p:sp>
        <p:nvSpPr>
          <p:cNvPr id="9" name="8 - Στρογγυλεμένο ορθογώνιο"/>
          <p:cNvSpPr/>
          <p:nvPr/>
        </p:nvSpPr>
        <p:spPr>
          <a:xfrm>
            <a:off x="2000232" y="1643050"/>
            <a:ext cx="4286280" cy="4643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1" dirty="0" smtClean="0">
                <a:solidFill>
                  <a:schemeClr val="accent3">
                    <a:lumMod val="50000"/>
                  </a:schemeClr>
                </a:solidFill>
              </a:rPr>
              <a:t>Κάποια στιγμή τον άφησε μόνο του , λέγοντάς του ότι θα περνούσε το βράδυ των Χριστουγέννων με την οικογένειά του. Αυτό φάνηκε περίεργο στον </a:t>
            </a:r>
            <a:r>
              <a:rPr lang="el-GR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Τέντι</a:t>
            </a:r>
            <a:r>
              <a:rPr lang="el-GR" sz="2800" b="1" i="1" dirty="0" smtClean="0">
                <a:solidFill>
                  <a:schemeClr val="accent3">
                    <a:lumMod val="50000"/>
                  </a:schemeClr>
                </a:solidFill>
              </a:rPr>
              <a:t>, γιατί κάθε χρόνο αυτή τη βραδιά την περνούσαν όλοι μαζί, αλλά δεν είπε τίποτα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! </a:t>
            </a:r>
            <a:endParaRPr lang="el-G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643570" y="5357826"/>
            <a:ext cx="285752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n't Forget To Put Up Your Christmas Decorations - Cornici Per Menu Di  Natale - Free Transparent PNG Download - PNG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876689" cy="4714908"/>
          </a:xfrm>
          <a:prstGeom prst="rect">
            <a:avLst/>
          </a:prstGeom>
          <a:noFill/>
        </p:spPr>
      </p:pic>
      <p:sp>
        <p:nvSpPr>
          <p:cNvPr id="3" name="2 - Οριζόντιος πάπυρος"/>
          <p:cNvSpPr/>
          <p:nvPr/>
        </p:nvSpPr>
        <p:spPr>
          <a:xfrm>
            <a:off x="785786" y="1785926"/>
            <a:ext cx="6286544" cy="4429156"/>
          </a:xfrm>
          <a:prstGeom prst="horizontalScroll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i="1" dirty="0" smtClean="0">
                <a:solidFill>
                  <a:schemeClr val="tx1"/>
                </a:solidFill>
              </a:rPr>
              <a:t>Προσπάθησε να επικοινωνήσει με τους υπόλοιπους , αλλά όλοι τον απέφευγαν!! Τι περίεργη συμπεριφορά!! Ο </a:t>
            </a:r>
            <a:r>
              <a:rPr lang="el-GR" sz="2800" b="1" i="1" dirty="0" err="1" smtClean="0">
                <a:solidFill>
                  <a:schemeClr val="tx1"/>
                </a:solidFill>
              </a:rPr>
              <a:t>Τέντι</a:t>
            </a:r>
            <a:r>
              <a:rPr lang="el-GR" sz="2800" b="1" i="1" dirty="0" smtClean="0">
                <a:solidFill>
                  <a:schemeClr val="tx1"/>
                </a:solidFill>
              </a:rPr>
              <a:t> ήταν δυστυχισμένος! !!!</a:t>
            </a:r>
          </a:p>
          <a:p>
            <a:pPr algn="ctr"/>
            <a:r>
              <a:rPr lang="el-GR" sz="2800" b="1" i="1" dirty="0" smtClean="0">
                <a:solidFill>
                  <a:schemeClr val="tx1"/>
                </a:solidFill>
              </a:rPr>
              <a:t>Θα περνούσε μόνος του τη βραδιά των Χριστουγέννων!!!</a:t>
            </a:r>
            <a:endParaRPr lang="el-GR" sz="28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8 ΑΝΤΙΣΤΡΟΦΗ ΜΕΤΡΗΣΗ ΓΙΑ ΤΑ ΧΡΙΣΤΟΥΓΕΝΝΑ ideas | blog posts, christmas  crafts,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hristmas Greece | Σελίδα 53 από 174 | Χριστούγεννα στην Ελλάδ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143668" cy="6072230"/>
          </a:xfrm>
          <a:prstGeom prst="rect">
            <a:avLst/>
          </a:prstGeom>
          <a:noFill/>
        </p:spPr>
      </p:pic>
      <p:sp>
        <p:nvSpPr>
          <p:cNvPr id="4" name="3 - Διάγραμμα ροής: Εναλλακτική διεργασία"/>
          <p:cNvSpPr/>
          <p:nvPr/>
        </p:nvSpPr>
        <p:spPr>
          <a:xfrm>
            <a:off x="2428860" y="857232"/>
            <a:ext cx="4286280" cy="45720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΄</a:t>
            </a:r>
            <a:r>
              <a:rPr lang="el-GR" dirty="0" err="1" smtClean="0">
                <a:solidFill>
                  <a:schemeClr val="tx1"/>
                </a:solidFill>
              </a:rPr>
              <a:t>΄</a:t>
            </a:r>
            <a:r>
              <a:rPr lang="el-GR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Ετσι</a:t>
            </a:r>
            <a:r>
              <a:rPr lang="el-GR" sz="2800" b="1" i="1" dirty="0" smtClean="0">
                <a:solidFill>
                  <a:schemeClr val="accent3">
                    <a:lumMod val="50000"/>
                  </a:schemeClr>
                </a:solidFill>
              </a:rPr>
              <a:t> αποφάσισε να γυρίσει μόνος του σπίτι…. Ανοίγοντας όμως την πόρτα είδε κατάπληκτος όλους τους φίλους του μαζεμένους και το τραπέζι στρωμένο με όλα τα χριστουγεννιάτικα φαγητά και γλυκά!!!</a:t>
            </a:r>
            <a:endParaRPr lang="el-GR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267</Words>
  <Application>Microsoft Office PowerPoint</Application>
  <PresentationFormat>Προβολή στην οθόνη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Μια χριστουγεννιάτικη ιστορία με τον Τέντι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Μια χριστουγεννιάτικη ιστορία με τον Τέντι</dc:title>
  <dc:creator>PAPADIMITRIOU</dc:creator>
  <cp:lastModifiedBy>PAPADIMITRIOU</cp:lastModifiedBy>
  <cp:revision>34</cp:revision>
  <dcterms:created xsi:type="dcterms:W3CDTF">2020-12-12T22:31:49Z</dcterms:created>
  <dcterms:modified xsi:type="dcterms:W3CDTF">2020-12-13T22:45:40Z</dcterms:modified>
</cp:coreProperties>
</file>