
<file path=[Content_Types].xml><?xml version="1.0" encoding="utf-8"?>
<Types xmlns="http://schemas.openxmlformats.org/package/2006/content-types">
  <Default Extension="mp3" ContentType="audio/mpeg"/>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4" d="100"/>
          <a:sy n="74" d="100"/>
        </p:scale>
        <p:origin x="54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78DECD14-A442-4C49-AF18-FE5C419F4E0C}"/>
              </a:ext>
            </a:extLst>
          </p:cNvPr>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p>
        </p:txBody>
      </p:sp>
      <p:sp>
        <p:nvSpPr>
          <p:cNvPr id="3" name="Υπότιτλος 2">
            <a:extLst>
              <a:ext uri="{FF2B5EF4-FFF2-40B4-BE49-F238E27FC236}">
                <a16:creationId xmlns:a16="http://schemas.microsoft.com/office/drawing/2014/main" xmlns="" id="{731D3870-B084-4277-B381-023292AACEB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p>
        </p:txBody>
      </p:sp>
      <p:sp>
        <p:nvSpPr>
          <p:cNvPr id="4" name="Θέση ημερομηνίας 3">
            <a:extLst>
              <a:ext uri="{FF2B5EF4-FFF2-40B4-BE49-F238E27FC236}">
                <a16:creationId xmlns:a16="http://schemas.microsoft.com/office/drawing/2014/main" xmlns="" id="{B860A2AB-D062-443B-957E-14814E6E7B3A}"/>
              </a:ext>
            </a:extLst>
          </p:cNvPr>
          <p:cNvSpPr>
            <a:spLocks noGrp="1"/>
          </p:cNvSpPr>
          <p:nvPr>
            <p:ph type="dt" sz="half" idx="10"/>
          </p:nvPr>
        </p:nvSpPr>
        <p:spPr/>
        <p:txBody>
          <a:bodyPr/>
          <a:lstStyle/>
          <a:p>
            <a:fld id="{5B973B2E-19B6-4E44-8C8F-3F52D6632665}" type="datetimeFigureOut">
              <a:rPr lang="el-GR" smtClean="0"/>
              <a:t>10/12/2020</a:t>
            </a:fld>
            <a:endParaRPr lang="el-GR"/>
          </a:p>
        </p:txBody>
      </p:sp>
      <p:sp>
        <p:nvSpPr>
          <p:cNvPr id="5" name="Θέση υποσέλιδου 4">
            <a:extLst>
              <a:ext uri="{FF2B5EF4-FFF2-40B4-BE49-F238E27FC236}">
                <a16:creationId xmlns:a16="http://schemas.microsoft.com/office/drawing/2014/main" xmlns="" id="{ABA2C529-437A-4C54-AD01-83E38F51263E}"/>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xmlns="" id="{E4F8DE43-16C8-48A8-AD8C-DA2BA5E72115}"/>
              </a:ext>
            </a:extLst>
          </p:cNvPr>
          <p:cNvSpPr>
            <a:spLocks noGrp="1"/>
          </p:cNvSpPr>
          <p:nvPr>
            <p:ph type="sldNum" sz="quarter" idx="12"/>
          </p:nvPr>
        </p:nvSpPr>
        <p:spPr/>
        <p:txBody>
          <a:bodyPr/>
          <a:lstStyle/>
          <a:p>
            <a:fld id="{B5AF5AA7-DE55-4044-8134-4BB0362C405A}" type="slidenum">
              <a:rPr lang="el-GR" smtClean="0"/>
              <a:t>‹#›</a:t>
            </a:fld>
            <a:endParaRPr lang="el-GR"/>
          </a:p>
        </p:txBody>
      </p:sp>
    </p:spTree>
    <p:extLst>
      <p:ext uri="{BB962C8B-B14F-4D97-AF65-F5344CB8AC3E}">
        <p14:creationId xmlns:p14="http://schemas.microsoft.com/office/powerpoint/2010/main" val="27859168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F62F1086-B0B6-4BF9-B2BE-1D8433DAD41B}"/>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xmlns="" id="{E60E044E-5C80-4EDF-AA13-9C3F2C20215E}"/>
              </a:ext>
            </a:extLst>
          </p:cNvPr>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xmlns="" id="{036A0D2F-9722-4B70-AD2D-748B74536317}"/>
              </a:ext>
            </a:extLst>
          </p:cNvPr>
          <p:cNvSpPr>
            <a:spLocks noGrp="1"/>
          </p:cNvSpPr>
          <p:nvPr>
            <p:ph type="dt" sz="half" idx="10"/>
          </p:nvPr>
        </p:nvSpPr>
        <p:spPr/>
        <p:txBody>
          <a:bodyPr/>
          <a:lstStyle/>
          <a:p>
            <a:fld id="{5B973B2E-19B6-4E44-8C8F-3F52D6632665}" type="datetimeFigureOut">
              <a:rPr lang="el-GR" smtClean="0"/>
              <a:t>10/12/2020</a:t>
            </a:fld>
            <a:endParaRPr lang="el-GR"/>
          </a:p>
        </p:txBody>
      </p:sp>
      <p:sp>
        <p:nvSpPr>
          <p:cNvPr id="5" name="Θέση υποσέλιδου 4">
            <a:extLst>
              <a:ext uri="{FF2B5EF4-FFF2-40B4-BE49-F238E27FC236}">
                <a16:creationId xmlns:a16="http://schemas.microsoft.com/office/drawing/2014/main" xmlns="" id="{6DB86126-FE17-4077-8FA3-0E147A76EC18}"/>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xmlns="" id="{9217A3F6-42AA-4603-89A7-A29111525609}"/>
              </a:ext>
            </a:extLst>
          </p:cNvPr>
          <p:cNvSpPr>
            <a:spLocks noGrp="1"/>
          </p:cNvSpPr>
          <p:nvPr>
            <p:ph type="sldNum" sz="quarter" idx="12"/>
          </p:nvPr>
        </p:nvSpPr>
        <p:spPr/>
        <p:txBody>
          <a:bodyPr/>
          <a:lstStyle/>
          <a:p>
            <a:fld id="{B5AF5AA7-DE55-4044-8134-4BB0362C405A}" type="slidenum">
              <a:rPr lang="el-GR" smtClean="0"/>
              <a:t>‹#›</a:t>
            </a:fld>
            <a:endParaRPr lang="el-GR"/>
          </a:p>
        </p:txBody>
      </p:sp>
    </p:spTree>
    <p:extLst>
      <p:ext uri="{BB962C8B-B14F-4D97-AF65-F5344CB8AC3E}">
        <p14:creationId xmlns:p14="http://schemas.microsoft.com/office/powerpoint/2010/main" val="10660152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xmlns="" id="{8966363A-EAB9-4756-B267-3F3C3ECBA241}"/>
              </a:ext>
            </a:extLst>
          </p:cNvPr>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xmlns="" id="{BC88A83B-1AB5-4D4F-89B6-A9C0B5D59455}"/>
              </a:ext>
            </a:extLst>
          </p:cNvPr>
          <p:cNvSpPr>
            <a:spLocks noGrp="1"/>
          </p:cNvSpPr>
          <p:nvPr>
            <p:ph type="body" orient="vert" idx="1"/>
          </p:nvPr>
        </p:nvSpPr>
        <p:spPr>
          <a:xfrm>
            <a:off x="838200" y="365125"/>
            <a:ext cx="7734300"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xmlns="" id="{2D2AAED0-552F-4A7F-B0AE-BE2B10564FE0}"/>
              </a:ext>
            </a:extLst>
          </p:cNvPr>
          <p:cNvSpPr>
            <a:spLocks noGrp="1"/>
          </p:cNvSpPr>
          <p:nvPr>
            <p:ph type="dt" sz="half" idx="10"/>
          </p:nvPr>
        </p:nvSpPr>
        <p:spPr/>
        <p:txBody>
          <a:bodyPr/>
          <a:lstStyle/>
          <a:p>
            <a:fld id="{5B973B2E-19B6-4E44-8C8F-3F52D6632665}" type="datetimeFigureOut">
              <a:rPr lang="el-GR" smtClean="0"/>
              <a:t>10/12/2020</a:t>
            </a:fld>
            <a:endParaRPr lang="el-GR"/>
          </a:p>
        </p:txBody>
      </p:sp>
      <p:sp>
        <p:nvSpPr>
          <p:cNvPr id="5" name="Θέση υποσέλιδου 4">
            <a:extLst>
              <a:ext uri="{FF2B5EF4-FFF2-40B4-BE49-F238E27FC236}">
                <a16:creationId xmlns:a16="http://schemas.microsoft.com/office/drawing/2014/main" xmlns="" id="{05219B55-FD13-4C2D-91CF-AB4725BD6AC9}"/>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xmlns="" id="{AF452A30-0447-4079-9A76-C7267E105EE2}"/>
              </a:ext>
            </a:extLst>
          </p:cNvPr>
          <p:cNvSpPr>
            <a:spLocks noGrp="1"/>
          </p:cNvSpPr>
          <p:nvPr>
            <p:ph type="sldNum" sz="quarter" idx="12"/>
          </p:nvPr>
        </p:nvSpPr>
        <p:spPr/>
        <p:txBody>
          <a:bodyPr/>
          <a:lstStyle/>
          <a:p>
            <a:fld id="{B5AF5AA7-DE55-4044-8134-4BB0362C405A}" type="slidenum">
              <a:rPr lang="el-GR" smtClean="0"/>
              <a:t>‹#›</a:t>
            </a:fld>
            <a:endParaRPr lang="el-GR"/>
          </a:p>
        </p:txBody>
      </p:sp>
    </p:spTree>
    <p:extLst>
      <p:ext uri="{BB962C8B-B14F-4D97-AF65-F5344CB8AC3E}">
        <p14:creationId xmlns:p14="http://schemas.microsoft.com/office/powerpoint/2010/main" val="31874043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B86C2D60-7EFE-405C-84EC-B5CF7A72C75D}"/>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xmlns="" id="{18E077EC-70BA-4E51-B759-CEEC93AFAACF}"/>
              </a:ext>
            </a:extLst>
          </p:cNvPr>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xmlns="" id="{2E4BA1F4-D8EA-415C-BF1D-C2BE280E5DCF}"/>
              </a:ext>
            </a:extLst>
          </p:cNvPr>
          <p:cNvSpPr>
            <a:spLocks noGrp="1"/>
          </p:cNvSpPr>
          <p:nvPr>
            <p:ph type="dt" sz="half" idx="10"/>
          </p:nvPr>
        </p:nvSpPr>
        <p:spPr/>
        <p:txBody>
          <a:bodyPr/>
          <a:lstStyle/>
          <a:p>
            <a:fld id="{5B973B2E-19B6-4E44-8C8F-3F52D6632665}" type="datetimeFigureOut">
              <a:rPr lang="el-GR" smtClean="0"/>
              <a:t>10/12/2020</a:t>
            </a:fld>
            <a:endParaRPr lang="el-GR"/>
          </a:p>
        </p:txBody>
      </p:sp>
      <p:sp>
        <p:nvSpPr>
          <p:cNvPr id="5" name="Θέση υποσέλιδου 4">
            <a:extLst>
              <a:ext uri="{FF2B5EF4-FFF2-40B4-BE49-F238E27FC236}">
                <a16:creationId xmlns:a16="http://schemas.microsoft.com/office/drawing/2014/main" xmlns="" id="{217BED98-F4B3-431A-A21D-B26C51CD43A4}"/>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xmlns="" id="{44331D01-13B8-44C4-A51C-C04CBE3EF722}"/>
              </a:ext>
            </a:extLst>
          </p:cNvPr>
          <p:cNvSpPr>
            <a:spLocks noGrp="1"/>
          </p:cNvSpPr>
          <p:nvPr>
            <p:ph type="sldNum" sz="quarter" idx="12"/>
          </p:nvPr>
        </p:nvSpPr>
        <p:spPr/>
        <p:txBody>
          <a:bodyPr/>
          <a:lstStyle/>
          <a:p>
            <a:fld id="{B5AF5AA7-DE55-4044-8134-4BB0362C405A}" type="slidenum">
              <a:rPr lang="el-GR" smtClean="0"/>
              <a:t>‹#›</a:t>
            </a:fld>
            <a:endParaRPr lang="el-GR"/>
          </a:p>
        </p:txBody>
      </p:sp>
    </p:spTree>
    <p:extLst>
      <p:ext uri="{BB962C8B-B14F-4D97-AF65-F5344CB8AC3E}">
        <p14:creationId xmlns:p14="http://schemas.microsoft.com/office/powerpoint/2010/main" val="32447902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0762A886-AC99-4AE3-9587-6665A5C47EE0}"/>
              </a:ext>
            </a:extLst>
          </p:cNvPr>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xmlns="" id="{F1EFBACD-80ED-4A86-9090-D2479562768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κειμένου υποδείγματος</a:t>
            </a:r>
          </a:p>
        </p:txBody>
      </p:sp>
      <p:sp>
        <p:nvSpPr>
          <p:cNvPr id="4" name="Θέση ημερομηνίας 3">
            <a:extLst>
              <a:ext uri="{FF2B5EF4-FFF2-40B4-BE49-F238E27FC236}">
                <a16:creationId xmlns:a16="http://schemas.microsoft.com/office/drawing/2014/main" xmlns="" id="{86D14402-36A9-4947-8249-0AF868B61BB7}"/>
              </a:ext>
            </a:extLst>
          </p:cNvPr>
          <p:cNvSpPr>
            <a:spLocks noGrp="1"/>
          </p:cNvSpPr>
          <p:nvPr>
            <p:ph type="dt" sz="half" idx="10"/>
          </p:nvPr>
        </p:nvSpPr>
        <p:spPr/>
        <p:txBody>
          <a:bodyPr/>
          <a:lstStyle/>
          <a:p>
            <a:fld id="{5B973B2E-19B6-4E44-8C8F-3F52D6632665}" type="datetimeFigureOut">
              <a:rPr lang="el-GR" smtClean="0"/>
              <a:t>10/12/2020</a:t>
            </a:fld>
            <a:endParaRPr lang="el-GR"/>
          </a:p>
        </p:txBody>
      </p:sp>
      <p:sp>
        <p:nvSpPr>
          <p:cNvPr id="5" name="Θέση υποσέλιδου 4">
            <a:extLst>
              <a:ext uri="{FF2B5EF4-FFF2-40B4-BE49-F238E27FC236}">
                <a16:creationId xmlns:a16="http://schemas.microsoft.com/office/drawing/2014/main" xmlns="" id="{C98E0BA7-F946-4E3C-9566-A31E8B920C12}"/>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xmlns="" id="{F7806C6F-5CA8-4C5A-815E-5AB1A9A736BA}"/>
              </a:ext>
            </a:extLst>
          </p:cNvPr>
          <p:cNvSpPr>
            <a:spLocks noGrp="1"/>
          </p:cNvSpPr>
          <p:nvPr>
            <p:ph type="sldNum" sz="quarter" idx="12"/>
          </p:nvPr>
        </p:nvSpPr>
        <p:spPr/>
        <p:txBody>
          <a:bodyPr/>
          <a:lstStyle/>
          <a:p>
            <a:fld id="{B5AF5AA7-DE55-4044-8134-4BB0362C405A}" type="slidenum">
              <a:rPr lang="el-GR" smtClean="0"/>
              <a:t>‹#›</a:t>
            </a:fld>
            <a:endParaRPr lang="el-GR"/>
          </a:p>
        </p:txBody>
      </p:sp>
    </p:spTree>
    <p:extLst>
      <p:ext uri="{BB962C8B-B14F-4D97-AF65-F5344CB8AC3E}">
        <p14:creationId xmlns:p14="http://schemas.microsoft.com/office/powerpoint/2010/main" val="41533884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AD759F00-DFCC-4715-8737-C56DDDCAF96E}"/>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xmlns="" id="{69795219-197B-426E-B97C-75E344F94267}"/>
              </a:ext>
            </a:extLst>
          </p:cNvPr>
          <p:cNvSpPr>
            <a:spLocks noGrp="1"/>
          </p:cNvSpPr>
          <p:nvPr>
            <p:ph sz="half" idx="1"/>
          </p:nvPr>
        </p:nvSpPr>
        <p:spPr>
          <a:xfrm>
            <a:off x="838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περιεχομένου 3">
            <a:extLst>
              <a:ext uri="{FF2B5EF4-FFF2-40B4-BE49-F238E27FC236}">
                <a16:creationId xmlns:a16="http://schemas.microsoft.com/office/drawing/2014/main" xmlns="" id="{25E67592-AA35-464F-8D5F-3D06153A4E9D}"/>
              </a:ext>
            </a:extLst>
          </p:cNvPr>
          <p:cNvSpPr>
            <a:spLocks noGrp="1"/>
          </p:cNvSpPr>
          <p:nvPr>
            <p:ph sz="half" idx="2"/>
          </p:nvPr>
        </p:nvSpPr>
        <p:spPr>
          <a:xfrm>
            <a:off x="6172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ημερομηνίας 4">
            <a:extLst>
              <a:ext uri="{FF2B5EF4-FFF2-40B4-BE49-F238E27FC236}">
                <a16:creationId xmlns:a16="http://schemas.microsoft.com/office/drawing/2014/main" xmlns="" id="{BCF42E51-87B5-454E-85E4-D004D5D1C9F1}"/>
              </a:ext>
            </a:extLst>
          </p:cNvPr>
          <p:cNvSpPr>
            <a:spLocks noGrp="1"/>
          </p:cNvSpPr>
          <p:nvPr>
            <p:ph type="dt" sz="half" idx="10"/>
          </p:nvPr>
        </p:nvSpPr>
        <p:spPr/>
        <p:txBody>
          <a:bodyPr/>
          <a:lstStyle/>
          <a:p>
            <a:fld id="{5B973B2E-19B6-4E44-8C8F-3F52D6632665}" type="datetimeFigureOut">
              <a:rPr lang="el-GR" smtClean="0"/>
              <a:t>10/12/2020</a:t>
            </a:fld>
            <a:endParaRPr lang="el-GR"/>
          </a:p>
        </p:txBody>
      </p:sp>
      <p:sp>
        <p:nvSpPr>
          <p:cNvPr id="6" name="Θέση υποσέλιδου 5">
            <a:extLst>
              <a:ext uri="{FF2B5EF4-FFF2-40B4-BE49-F238E27FC236}">
                <a16:creationId xmlns:a16="http://schemas.microsoft.com/office/drawing/2014/main" xmlns="" id="{2D54AF3A-7322-4F46-972A-940431050859}"/>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xmlns="" id="{A8AF0D85-E7A5-435B-A111-5335F63986F4}"/>
              </a:ext>
            </a:extLst>
          </p:cNvPr>
          <p:cNvSpPr>
            <a:spLocks noGrp="1"/>
          </p:cNvSpPr>
          <p:nvPr>
            <p:ph type="sldNum" sz="quarter" idx="12"/>
          </p:nvPr>
        </p:nvSpPr>
        <p:spPr/>
        <p:txBody>
          <a:bodyPr/>
          <a:lstStyle/>
          <a:p>
            <a:fld id="{B5AF5AA7-DE55-4044-8134-4BB0362C405A}" type="slidenum">
              <a:rPr lang="el-GR" smtClean="0"/>
              <a:t>‹#›</a:t>
            </a:fld>
            <a:endParaRPr lang="el-GR"/>
          </a:p>
        </p:txBody>
      </p:sp>
    </p:spTree>
    <p:extLst>
      <p:ext uri="{BB962C8B-B14F-4D97-AF65-F5344CB8AC3E}">
        <p14:creationId xmlns:p14="http://schemas.microsoft.com/office/powerpoint/2010/main" val="38953231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DADC1079-4118-4835-98B3-47F6176111DB}"/>
              </a:ext>
            </a:extLst>
          </p:cNvPr>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xmlns="" id="{C2DC10A9-555E-4298-9003-74113C664AC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Θέση περιεχομένου 3">
            <a:extLst>
              <a:ext uri="{FF2B5EF4-FFF2-40B4-BE49-F238E27FC236}">
                <a16:creationId xmlns:a16="http://schemas.microsoft.com/office/drawing/2014/main" xmlns="" id="{4F7CDFD2-502D-4F30-8C64-3FD1170B107E}"/>
              </a:ext>
            </a:extLst>
          </p:cNvPr>
          <p:cNvSpPr>
            <a:spLocks noGrp="1"/>
          </p:cNvSpPr>
          <p:nvPr>
            <p:ph sz="half" idx="2"/>
          </p:nvPr>
        </p:nvSpPr>
        <p:spPr>
          <a:xfrm>
            <a:off x="839788" y="2505075"/>
            <a:ext cx="5157787"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κειμένου 4">
            <a:extLst>
              <a:ext uri="{FF2B5EF4-FFF2-40B4-BE49-F238E27FC236}">
                <a16:creationId xmlns:a16="http://schemas.microsoft.com/office/drawing/2014/main" xmlns="" id="{B231F839-18BE-4013-A5B3-59931F2654C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Θέση περιεχομένου 5">
            <a:extLst>
              <a:ext uri="{FF2B5EF4-FFF2-40B4-BE49-F238E27FC236}">
                <a16:creationId xmlns:a16="http://schemas.microsoft.com/office/drawing/2014/main" xmlns="" id="{6D97ED97-F88F-49BD-AA44-145E7EC29F48}"/>
              </a:ext>
            </a:extLst>
          </p:cNvPr>
          <p:cNvSpPr>
            <a:spLocks noGrp="1"/>
          </p:cNvSpPr>
          <p:nvPr>
            <p:ph sz="quarter" idx="4"/>
          </p:nvPr>
        </p:nvSpPr>
        <p:spPr>
          <a:xfrm>
            <a:off x="6172200" y="2505075"/>
            <a:ext cx="5183188"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7" name="Θέση ημερομηνίας 6">
            <a:extLst>
              <a:ext uri="{FF2B5EF4-FFF2-40B4-BE49-F238E27FC236}">
                <a16:creationId xmlns:a16="http://schemas.microsoft.com/office/drawing/2014/main" xmlns="" id="{E059EB9F-F35A-455E-AAAE-CCACBF0BE88A}"/>
              </a:ext>
            </a:extLst>
          </p:cNvPr>
          <p:cNvSpPr>
            <a:spLocks noGrp="1"/>
          </p:cNvSpPr>
          <p:nvPr>
            <p:ph type="dt" sz="half" idx="10"/>
          </p:nvPr>
        </p:nvSpPr>
        <p:spPr/>
        <p:txBody>
          <a:bodyPr/>
          <a:lstStyle/>
          <a:p>
            <a:fld id="{5B973B2E-19B6-4E44-8C8F-3F52D6632665}" type="datetimeFigureOut">
              <a:rPr lang="el-GR" smtClean="0"/>
              <a:t>10/12/2020</a:t>
            </a:fld>
            <a:endParaRPr lang="el-GR"/>
          </a:p>
        </p:txBody>
      </p:sp>
      <p:sp>
        <p:nvSpPr>
          <p:cNvPr id="8" name="Θέση υποσέλιδου 7">
            <a:extLst>
              <a:ext uri="{FF2B5EF4-FFF2-40B4-BE49-F238E27FC236}">
                <a16:creationId xmlns:a16="http://schemas.microsoft.com/office/drawing/2014/main" xmlns="" id="{5F7A2C65-6492-48B1-AE3F-7DA9C8B883F8}"/>
              </a:ext>
            </a:extLst>
          </p:cNvPr>
          <p:cNvSpPr>
            <a:spLocks noGrp="1"/>
          </p:cNvSpPr>
          <p:nvPr>
            <p:ph type="ftr" sz="quarter" idx="11"/>
          </p:nvPr>
        </p:nvSpPr>
        <p:spPr/>
        <p:txBody>
          <a:bodyPr/>
          <a:lstStyle/>
          <a:p>
            <a:endParaRPr lang="el-GR"/>
          </a:p>
        </p:txBody>
      </p:sp>
      <p:sp>
        <p:nvSpPr>
          <p:cNvPr id="9" name="Θέση αριθμού διαφάνειας 8">
            <a:extLst>
              <a:ext uri="{FF2B5EF4-FFF2-40B4-BE49-F238E27FC236}">
                <a16:creationId xmlns:a16="http://schemas.microsoft.com/office/drawing/2014/main" xmlns="" id="{7B0F281C-54D7-4283-8182-B55948A65974}"/>
              </a:ext>
            </a:extLst>
          </p:cNvPr>
          <p:cNvSpPr>
            <a:spLocks noGrp="1"/>
          </p:cNvSpPr>
          <p:nvPr>
            <p:ph type="sldNum" sz="quarter" idx="12"/>
          </p:nvPr>
        </p:nvSpPr>
        <p:spPr/>
        <p:txBody>
          <a:bodyPr/>
          <a:lstStyle/>
          <a:p>
            <a:fld id="{B5AF5AA7-DE55-4044-8134-4BB0362C405A}" type="slidenum">
              <a:rPr lang="el-GR" smtClean="0"/>
              <a:t>‹#›</a:t>
            </a:fld>
            <a:endParaRPr lang="el-GR"/>
          </a:p>
        </p:txBody>
      </p:sp>
    </p:spTree>
    <p:extLst>
      <p:ext uri="{BB962C8B-B14F-4D97-AF65-F5344CB8AC3E}">
        <p14:creationId xmlns:p14="http://schemas.microsoft.com/office/powerpoint/2010/main" val="41208919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87BF2B65-0416-4EDD-9665-632BD46E3003}"/>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ημερομηνίας 2">
            <a:extLst>
              <a:ext uri="{FF2B5EF4-FFF2-40B4-BE49-F238E27FC236}">
                <a16:creationId xmlns:a16="http://schemas.microsoft.com/office/drawing/2014/main" xmlns="" id="{06E21C2D-069A-48AF-97BD-F1DF106D5883}"/>
              </a:ext>
            </a:extLst>
          </p:cNvPr>
          <p:cNvSpPr>
            <a:spLocks noGrp="1"/>
          </p:cNvSpPr>
          <p:nvPr>
            <p:ph type="dt" sz="half" idx="10"/>
          </p:nvPr>
        </p:nvSpPr>
        <p:spPr/>
        <p:txBody>
          <a:bodyPr/>
          <a:lstStyle/>
          <a:p>
            <a:fld id="{5B973B2E-19B6-4E44-8C8F-3F52D6632665}" type="datetimeFigureOut">
              <a:rPr lang="el-GR" smtClean="0"/>
              <a:t>10/12/2020</a:t>
            </a:fld>
            <a:endParaRPr lang="el-GR"/>
          </a:p>
        </p:txBody>
      </p:sp>
      <p:sp>
        <p:nvSpPr>
          <p:cNvPr id="4" name="Θέση υποσέλιδου 3">
            <a:extLst>
              <a:ext uri="{FF2B5EF4-FFF2-40B4-BE49-F238E27FC236}">
                <a16:creationId xmlns:a16="http://schemas.microsoft.com/office/drawing/2014/main" xmlns="" id="{AAE45195-0D48-448E-A7E9-658688FB2CA0}"/>
              </a:ext>
            </a:extLst>
          </p:cNvPr>
          <p:cNvSpPr>
            <a:spLocks noGrp="1"/>
          </p:cNvSpPr>
          <p:nvPr>
            <p:ph type="ftr" sz="quarter" idx="11"/>
          </p:nvPr>
        </p:nvSpPr>
        <p:spPr/>
        <p:txBody>
          <a:bodyPr/>
          <a:lstStyle/>
          <a:p>
            <a:endParaRPr lang="el-GR"/>
          </a:p>
        </p:txBody>
      </p:sp>
      <p:sp>
        <p:nvSpPr>
          <p:cNvPr id="5" name="Θέση αριθμού διαφάνειας 4">
            <a:extLst>
              <a:ext uri="{FF2B5EF4-FFF2-40B4-BE49-F238E27FC236}">
                <a16:creationId xmlns:a16="http://schemas.microsoft.com/office/drawing/2014/main" xmlns="" id="{0379F6E4-7944-4A4E-9112-5360BD1E3915}"/>
              </a:ext>
            </a:extLst>
          </p:cNvPr>
          <p:cNvSpPr>
            <a:spLocks noGrp="1"/>
          </p:cNvSpPr>
          <p:nvPr>
            <p:ph type="sldNum" sz="quarter" idx="12"/>
          </p:nvPr>
        </p:nvSpPr>
        <p:spPr/>
        <p:txBody>
          <a:bodyPr/>
          <a:lstStyle/>
          <a:p>
            <a:fld id="{B5AF5AA7-DE55-4044-8134-4BB0362C405A}" type="slidenum">
              <a:rPr lang="el-GR" smtClean="0"/>
              <a:t>‹#›</a:t>
            </a:fld>
            <a:endParaRPr lang="el-GR"/>
          </a:p>
        </p:txBody>
      </p:sp>
    </p:spTree>
    <p:extLst>
      <p:ext uri="{BB962C8B-B14F-4D97-AF65-F5344CB8AC3E}">
        <p14:creationId xmlns:p14="http://schemas.microsoft.com/office/powerpoint/2010/main" val="42239910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xmlns="" id="{071E0291-E8ED-425D-8817-A253BD459616}"/>
              </a:ext>
            </a:extLst>
          </p:cNvPr>
          <p:cNvSpPr>
            <a:spLocks noGrp="1"/>
          </p:cNvSpPr>
          <p:nvPr>
            <p:ph type="dt" sz="half" idx="10"/>
          </p:nvPr>
        </p:nvSpPr>
        <p:spPr/>
        <p:txBody>
          <a:bodyPr/>
          <a:lstStyle/>
          <a:p>
            <a:fld id="{5B973B2E-19B6-4E44-8C8F-3F52D6632665}" type="datetimeFigureOut">
              <a:rPr lang="el-GR" smtClean="0"/>
              <a:t>10/12/2020</a:t>
            </a:fld>
            <a:endParaRPr lang="el-GR"/>
          </a:p>
        </p:txBody>
      </p:sp>
      <p:sp>
        <p:nvSpPr>
          <p:cNvPr id="3" name="Θέση υποσέλιδου 2">
            <a:extLst>
              <a:ext uri="{FF2B5EF4-FFF2-40B4-BE49-F238E27FC236}">
                <a16:creationId xmlns:a16="http://schemas.microsoft.com/office/drawing/2014/main" xmlns="" id="{4200AF4B-F32C-408A-84FD-8E760BAD7BF7}"/>
              </a:ext>
            </a:extLst>
          </p:cNvPr>
          <p:cNvSpPr>
            <a:spLocks noGrp="1"/>
          </p:cNvSpPr>
          <p:nvPr>
            <p:ph type="ftr" sz="quarter" idx="11"/>
          </p:nvPr>
        </p:nvSpPr>
        <p:spPr/>
        <p:txBody>
          <a:bodyPr/>
          <a:lstStyle/>
          <a:p>
            <a:endParaRPr lang="el-GR"/>
          </a:p>
        </p:txBody>
      </p:sp>
      <p:sp>
        <p:nvSpPr>
          <p:cNvPr id="4" name="Θέση αριθμού διαφάνειας 3">
            <a:extLst>
              <a:ext uri="{FF2B5EF4-FFF2-40B4-BE49-F238E27FC236}">
                <a16:creationId xmlns:a16="http://schemas.microsoft.com/office/drawing/2014/main" xmlns="" id="{98984344-1248-4173-AF01-32B3760B65D8}"/>
              </a:ext>
            </a:extLst>
          </p:cNvPr>
          <p:cNvSpPr>
            <a:spLocks noGrp="1"/>
          </p:cNvSpPr>
          <p:nvPr>
            <p:ph type="sldNum" sz="quarter" idx="12"/>
          </p:nvPr>
        </p:nvSpPr>
        <p:spPr/>
        <p:txBody>
          <a:bodyPr/>
          <a:lstStyle/>
          <a:p>
            <a:fld id="{B5AF5AA7-DE55-4044-8134-4BB0362C405A}" type="slidenum">
              <a:rPr lang="el-GR" smtClean="0"/>
              <a:t>‹#›</a:t>
            </a:fld>
            <a:endParaRPr lang="el-GR"/>
          </a:p>
        </p:txBody>
      </p:sp>
    </p:spTree>
    <p:extLst>
      <p:ext uri="{BB962C8B-B14F-4D97-AF65-F5344CB8AC3E}">
        <p14:creationId xmlns:p14="http://schemas.microsoft.com/office/powerpoint/2010/main" val="7548069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C64ED7FD-9E20-4A6A-93F1-E05080F91F86}"/>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xmlns="" id="{D6CCD727-45B3-47E6-BE7D-54C9520C61F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κειμένου 3">
            <a:extLst>
              <a:ext uri="{FF2B5EF4-FFF2-40B4-BE49-F238E27FC236}">
                <a16:creationId xmlns:a16="http://schemas.microsoft.com/office/drawing/2014/main" xmlns="" id="{111E374D-4F7A-4C22-8F23-122D5503D6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xmlns="" id="{A1379442-F872-4F87-B288-79E1103FB265}"/>
              </a:ext>
            </a:extLst>
          </p:cNvPr>
          <p:cNvSpPr>
            <a:spLocks noGrp="1"/>
          </p:cNvSpPr>
          <p:nvPr>
            <p:ph type="dt" sz="half" idx="10"/>
          </p:nvPr>
        </p:nvSpPr>
        <p:spPr/>
        <p:txBody>
          <a:bodyPr/>
          <a:lstStyle/>
          <a:p>
            <a:fld id="{5B973B2E-19B6-4E44-8C8F-3F52D6632665}" type="datetimeFigureOut">
              <a:rPr lang="el-GR" smtClean="0"/>
              <a:t>10/12/2020</a:t>
            </a:fld>
            <a:endParaRPr lang="el-GR"/>
          </a:p>
        </p:txBody>
      </p:sp>
      <p:sp>
        <p:nvSpPr>
          <p:cNvPr id="6" name="Θέση υποσέλιδου 5">
            <a:extLst>
              <a:ext uri="{FF2B5EF4-FFF2-40B4-BE49-F238E27FC236}">
                <a16:creationId xmlns:a16="http://schemas.microsoft.com/office/drawing/2014/main" xmlns="" id="{7A71E721-6B3E-4890-9AC0-6BB6257E3B64}"/>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xmlns="" id="{ECE5C348-DAE4-4869-B476-81710ABB66C0}"/>
              </a:ext>
            </a:extLst>
          </p:cNvPr>
          <p:cNvSpPr>
            <a:spLocks noGrp="1"/>
          </p:cNvSpPr>
          <p:nvPr>
            <p:ph type="sldNum" sz="quarter" idx="12"/>
          </p:nvPr>
        </p:nvSpPr>
        <p:spPr/>
        <p:txBody>
          <a:bodyPr/>
          <a:lstStyle/>
          <a:p>
            <a:fld id="{B5AF5AA7-DE55-4044-8134-4BB0362C405A}" type="slidenum">
              <a:rPr lang="el-GR" smtClean="0"/>
              <a:t>‹#›</a:t>
            </a:fld>
            <a:endParaRPr lang="el-GR"/>
          </a:p>
        </p:txBody>
      </p:sp>
    </p:spTree>
    <p:extLst>
      <p:ext uri="{BB962C8B-B14F-4D97-AF65-F5344CB8AC3E}">
        <p14:creationId xmlns:p14="http://schemas.microsoft.com/office/powerpoint/2010/main" val="22793911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48581BAE-E646-4424-8A90-E0CE08399762}"/>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εικόνας 2">
            <a:extLst>
              <a:ext uri="{FF2B5EF4-FFF2-40B4-BE49-F238E27FC236}">
                <a16:creationId xmlns:a16="http://schemas.microsoft.com/office/drawing/2014/main" xmlns="" id="{727E4590-BE51-4ADA-9EE9-7C2E3C0E774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a:extLst>
              <a:ext uri="{FF2B5EF4-FFF2-40B4-BE49-F238E27FC236}">
                <a16:creationId xmlns:a16="http://schemas.microsoft.com/office/drawing/2014/main" xmlns="" id="{C5385568-61BF-4D37-9CD5-06F337A3C5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xmlns="" id="{F88D79B7-B737-4E52-ADC3-9688E57FC695}"/>
              </a:ext>
            </a:extLst>
          </p:cNvPr>
          <p:cNvSpPr>
            <a:spLocks noGrp="1"/>
          </p:cNvSpPr>
          <p:nvPr>
            <p:ph type="dt" sz="half" idx="10"/>
          </p:nvPr>
        </p:nvSpPr>
        <p:spPr/>
        <p:txBody>
          <a:bodyPr/>
          <a:lstStyle/>
          <a:p>
            <a:fld id="{5B973B2E-19B6-4E44-8C8F-3F52D6632665}" type="datetimeFigureOut">
              <a:rPr lang="el-GR" smtClean="0"/>
              <a:t>10/12/2020</a:t>
            </a:fld>
            <a:endParaRPr lang="el-GR"/>
          </a:p>
        </p:txBody>
      </p:sp>
      <p:sp>
        <p:nvSpPr>
          <p:cNvPr id="6" name="Θέση υποσέλιδου 5">
            <a:extLst>
              <a:ext uri="{FF2B5EF4-FFF2-40B4-BE49-F238E27FC236}">
                <a16:creationId xmlns:a16="http://schemas.microsoft.com/office/drawing/2014/main" xmlns="" id="{15B34998-2618-4AFC-8E33-56DE6E596128}"/>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xmlns="" id="{F3F6BDDB-36A4-4215-9E7B-D104553DAE4C}"/>
              </a:ext>
            </a:extLst>
          </p:cNvPr>
          <p:cNvSpPr>
            <a:spLocks noGrp="1"/>
          </p:cNvSpPr>
          <p:nvPr>
            <p:ph type="sldNum" sz="quarter" idx="12"/>
          </p:nvPr>
        </p:nvSpPr>
        <p:spPr/>
        <p:txBody>
          <a:bodyPr/>
          <a:lstStyle/>
          <a:p>
            <a:fld id="{B5AF5AA7-DE55-4044-8134-4BB0362C405A}" type="slidenum">
              <a:rPr lang="el-GR" smtClean="0"/>
              <a:t>‹#›</a:t>
            </a:fld>
            <a:endParaRPr lang="el-GR"/>
          </a:p>
        </p:txBody>
      </p:sp>
    </p:spTree>
    <p:extLst>
      <p:ext uri="{BB962C8B-B14F-4D97-AF65-F5344CB8AC3E}">
        <p14:creationId xmlns:p14="http://schemas.microsoft.com/office/powerpoint/2010/main" val="5391176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xmlns="" id="{1E6FDEB1-FD22-4558-949D-473F760F459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xmlns="" id="{29C64F93-4B6F-44C3-A102-A46949C4657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xmlns="" id="{8418780E-18D0-49C1-8741-2ADB74B881F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973B2E-19B6-4E44-8C8F-3F52D6632665}" type="datetimeFigureOut">
              <a:rPr lang="el-GR" smtClean="0"/>
              <a:t>10/12/2020</a:t>
            </a:fld>
            <a:endParaRPr lang="el-GR"/>
          </a:p>
        </p:txBody>
      </p:sp>
      <p:sp>
        <p:nvSpPr>
          <p:cNvPr id="5" name="Θέση υποσέλιδου 4">
            <a:extLst>
              <a:ext uri="{FF2B5EF4-FFF2-40B4-BE49-F238E27FC236}">
                <a16:creationId xmlns:a16="http://schemas.microsoft.com/office/drawing/2014/main" xmlns="" id="{C941CBDF-BDEC-494D-8976-BA152C46479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a:extLst>
              <a:ext uri="{FF2B5EF4-FFF2-40B4-BE49-F238E27FC236}">
                <a16:creationId xmlns:a16="http://schemas.microsoft.com/office/drawing/2014/main" xmlns="" id="{138353C5-C101-4CE3-AF81-EBFC6383269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AF5AA7-DE55-4044-8134-4BB0362C405A}" type="slidenum">
              <a:rPr lang="el-GR" smtClean="0"/>
              <a:t>‹#›</a:t>
            </a:fld>
            <a:endParaRPr lang="el-GR"/>
          </a:p>
        </p:txBody>
      </p:sp>
    </p:spTree>
    <p:extLst>
      <p:ext uri="{BB962C8B-B14F-4D97-AF65-F5344CB8AC3E}">
        <p14:creationId xmlns:p14="http://schemas.microsoft.com/office/powerpoint/2010/main" val="28988750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2.png"/><Relationship Id="rId4" Type="http://schemas.openxmlformats.org/officeDocument/2006/relationships/image" Target="../media/image1.jpg"/></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8FFDDBF0-0FF7-4854-BB67-BB82EA970EEF}"/>
              </a:ext>
            </a:extLst>
          </p:cNvPr>
          <p:cNvSpPr>
            <a:spLocks noGrp="1"/>
          </p:cNvSpPr>
          <p:nvPr>
            <p:ph type="ctrTitle"/>
          </p:nvPr>
        </p:nvSpPr>
        <p:spPr>
          <a:xfrm>
            <a:off x="1595534" y="338592"/>
            <a:ext cx="8727232" cy="669115"/>
          </a:xfrm>
        </p:spPr>
        <p:txBody>
          <a:bodyPr>
            <a:normAutofit/>
          </a:bodyPr>
          <a:lstStyle/>
          <a:p>
            <a:r>
              <a:rPr lang="el-GR" sz="2400" b="1" dirty="0">
                <a:solidFill>
                  <a:srgbClr val="C00000"/>
                </a:solidFill>
              </a:rPr>
              <a:t>Μια αληθινή ιστορία που μας διδάσκει αγάπη και δύναμη για τη ζωή!</a:t>
            </a:r>
          </a:p>
        </p:txBody>
      </p:sp>
      <p:sp>
        <p:nvSpPr>
          <p:cNvPr id="3" name="Υπότιτλος 2">
            <a:extLst>
              <a:ext uri="{FF2B5EF4-FFF2-40B4-BE49-F238E27FC236}">
                <a16:creationId xmlns:a16="http://schemas.microsoft.com/office/drawing/2014/main" xmlns="" id="{B7FD57C6-34D6-4B25-B63E-753A215B693A}"/>
              </a:ext>
            </a:extLst>
          </p:cNvPr>
          <p:cNvSpPr>
            <a:spLocks noGrp="1"/>
          </p:cNvSpPr>
          <p:nvPr>
            <p:ph type="subTitle" idx="1"/>
          </p:nvPr>
        </p:nvSpPr>
        <p:spPr>
          <a:xfrm>
            <a:off x="1524000" y="1306707"/>
            <a:ext cx="9812694" cy="4767522"/>
          </a:xfrm>
        </p:spPr>
        <p:txBody>
          <a:bodyPr>
            <a:normAutofit/>
          </a:bodyPr>
          <a:lstStyle/>
          <a:p>
            <a:r>
              <a:rPr lang="el-GR" sz="2000" dirty="0"/>
              <a:t>Μια φορά και έναν καιρό ήταν μια τετραμελής οικογένεια με δύο μικρά αγόρια, η οικογένεια Γιαννόπουλου. Το ένα από το δύο αγόρια ονομαζόταν Ανδρέας. Ένα χαρούμενο , καλόκαρδο αγοράκι που χαιρόταν τη ζωή με την οικογένειά του. Ξαφνικά, όταν ο Ανδρέας έγινε 10 χρονών διαγνώστηκε με όγκο στο κεφάλι του. Πάλεψε πολύ και πάντα με χαμόγελο για να παραμείνει δυνατός σε αυτή τη δοκιμασία!</a:t>
            </a:r>
          </a:p>
          <a:p>
            <a:endParaRPr lang="el-GR" sz="2000" dirty="0"/>
          </a:p>
        </p:txBody>
      </p:sp>
      <p:pic>
        <p:nvPicPr>
          <p:cNvPr id="7" name="Εικόνα 6">
            <a:extLst>
              <a:ext uri="{FF2B5EF4-FFF2-40B4-BE49-F238E27FC236}">
                <a16:creationId xmlns:a16="http://schemas.microsoft.com/office/drawing/2014/main" xmlns="" id="{D89E7B47-A2C9-419A-A0C6-A3C00ACF0F5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47557" y="2804658"/>
            <a:ext cx="5715000" cy="3714750"/>
          </a:xfrm>
          <a:prstGeom prst="rect">
            <a:avLst/>
          </a:prstGeom>
        </p:spPr>
      </p:pic>
      <p:pic>
        <p:nvPicPr>
          <p:cNvPr id="9" name="y2mate.com - ΤΑ ΚΟΚΚΙΝΑ ΦΑΝΑΡΙΑ - ΣΤΑΥΡΟΣ ΞΑΡΧΑΚΟΣ">
            <a:hlinkClick r:id="" action="ppaction://media"/>
            <a:extLst>
              <a:ext uri="{FF2B5EF4-FFF2-40B4-BE49-F238E27FC236}">
                <a16:creationId xmlns:a16="http://schemas.microsoft.com/office/drawing/2014/main" xmlns="" id="{75F7FA94-CC85-4730-9D2C-84DA04F3F512}"/>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581314" y="3291980"/>
            <a:ext cx="609600" cy="609600"/>
          </a:xfrm>
          <a:prstGeom prst="rect">
            <a:avLst/>
          </a:prstGeom>
        </p:spPr>
      </p:pic>
    </p:spTree>
    <p:extLst>
      <p:ext uri="{BB962C8B-B14F-4D97-AF65-F5344CB8AC3E}">
        <p14:creationId xmlns:p14="http://schemas.microsoft.com/office/powerpoint/2010/main" val="1259803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18" repeatCount="indefinite" fill="hold" display="0">
                  <p:stCondLst>
                    <p:cond delay="indefinite"/>
                  </p:stCondLst>
                  <p:endCondLst>
                    <p:cond evt="onStopAudio" delay="0">
                      <p:tgtEl>
                        <p:sldTgt/>
                      </p:tgtEl>
                    </p:cond>
                  </p:endCondLst>
                </p:cTn>
                <p:tgtEl>
                  <p:spTgt spid="9"/>
                </p:tgtEl>
              </p:cMediaNode>
            </p:audio>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7AABC71A-F32A-4D1A-B285-50F41AC22813}"/>
              </a:ext>
            </a:extLst>
          </p:cNvPr>
          <p:cNvSpPr>
            <a:spLocks noGrp="1"/>
          </p:cNvSpPr>
          <p:nvPr>
            <p:ph type="title"/>
          </p:nvPr>
        </p:nvSpPr>
        <p:spPr>
          <a:xfrm>
            <a:off x="1040234" y="184557"/>
            <a:ext cx="9701169" cy="1249960"/>
          </a:xfrm>
        </p:spPr>
        <p:txBody>
          <a:bodyPr>
            <a:normAutofit/>
          </a:bodyPr>
          <a:lstStyle/>
          <a:p>
            <a:pPr algn="ctr"/>
            <a:r>
              <a:rPr lang="el-GR" sz="2000" dirty="0">
                <a:latin typeface="Calibri" panose="020F0502020204030204" pitchFamily="34" charset="0"/>
                <a:cs typeface="Calibri" panose="020F0502020204030204" pitchFamily="34" charset="0"/>
              </a:rPr>
              <a:t>Στις 9 Νοεμβρίου του 1995 ο μικρός Ανδρέας, στο μικρό του ημερολόγιο, σε μια μικρή σελίδα έγραψε με το χέρι του μια ευχή τόσο μεγάλη, τόσο ηρωική και τόσο γενναιόδωρη που τους συγκίνησε όλους!</a:t>
            </a:r>
          </a:p>
        </p:txBody>
      </p:sp>
      <p:pic>
        <p:nvPicPr>
          <p:cNvPr id="5" name="Θέση περιεχομένου 4">
            <a:extLst>
              <a:ext uri="{FF2B5EF4-FFF2-40B4-BE49-F238E27FC236}">
                <a16:creationId xmlns:a16="http://schemas.microsoft.com/office/drawing/2014/main" xmlns="" id="{E4EFD0D9-71BB-4314-9B38-E9963C39D3F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12690" y="1325461"/>
            <a:ext cx="7759816" cy="4915948"/>
          </a:xfrm>
        </p:spPr>
      </p:pic>
    </p:spTree>
    <p:extLst>
      <p:ext uri="{BB962C8B-B14F-4D97-AF65-F5344CB8AC3E}">
        <p14:creationId xmlns:p14="http://schemas.microsoft.com/office/powerpoint/2010/main" val="3230639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xmlns="" id="{AC6DC118-6A20-4B63-BF11-123D8EC88EE9}"/>
              </a:ext>
            </a:extLst>
          </p:cNvPr>
          <p:cNvSpPr>
            <a:spLocks noGrp="1"/>
          </p:cNvSpPr>
          <p:nvPr>
            <p:ph idx="1"/>
          </p:nvPr>
        </p:nvSpPr>
        <p:spPr>
          <a:xfrm>
            <a:off x="838200" y="600832"/>
            <a:ext cx="10515600" cy="4351338"/>
          </a:xfrm>
        </p:spPr>
        <p:txBody>
          <a:bodyPr>
            <a:normAutofit/>
          </a:bodyPr>
          <a:lstStyle/>
          <a:p>
            <a:pPr marL="0" indent="0" algn="ctr">
              <a:buNone/>
            </a:pPr>
            <a:r>
              <a:rPr lang="el-GR" sz="2000" dirty="0"/>
              <a:t>Ο μικρός Ανδρέας έφυγε από τη ζωή! Αυτό ήταν. Ο πατέρας του εγκατέλειψε τα πάντα. Άφησε πίσω του όλες τις δουλειές του. Έφυγε απ’ όλα.  Μια δύναμη υπερφυσική τον οδηγούσε με ορμή. Και στοιχειωμένος από την απουσία του μικρού Ανδρέα άρχισε αμέσως  να κάνει την ευχή του πραγματικότητα. Αφού το ήθελε «Χαμόγελο του Παιδιού» έτσι θα γίνει. «Χαμόγελο του Παιδιού». Όλων των παιδιών, ανεξαρτήτως χρώματος και καταγωγής.</a:t>
            </a:r>
          </a:p>
        </p:txBody>
      </p:sp>
      <p:pic>
        <p:nvPicPr>
          <p:cNvPr id="5" name="Εικόνα 4">
            <a:extLst>
              <a:ext uri="{FF2B5EF4-FFF2-40B4-BE49-F238E27FC236}">
                <a16:creationId xmlns:a16="http://schemas.microsoft.com/office/drawing/2014/main" xmlns="" id="{37D28A6E-1A07-4BFC-AF60-3414930E17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86930" y="2399251"/>
            <a:ext cx="7204748" cy="3607266"/>
          </a:xfrm>
          <a:prstGeom prst="rect">
            <a:avLst/>
          </a:prstGeom>
        </p:spPr>
      </p:pic>
    </p:spTree>
    <p:extLst>
      <p:ext uri="{BB962C8B-B14F-4D97-AF65-F5344CB8AC3E}">
        <p14:creationId xmlns:p14="http://schemas.microsoft.com/office/powerpoint/2010/main" val="24789759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8974E5F2-59E4-4E82-B219-003C5B794FCF}"/>
              </a:ext>
            </a:extLst>
          </p:cNvPr>
          <p:cNvSpPr>
            <a:spLocks noGrp="1"/>
          </p:cNvSpPr>
          <p:nvPr>
            <p:ph type="title"/>
          </p:nvPr>
        </p:nvSpPr>
        <p:spPr>
          <a:xfrm>
            <a:off x="943411" y="688115"/>
            <a:ext cx="10440449" cy="2910762"/>
          </a:xfrm>
        </p:spPr>
        <p:txBody>
          <a:bodyPr>
            <a:noAutofit/>
          </a:bodyPr>
          <a:lstStyle/>
          <a:p>
            <a:pPr algn="ctr"/>
            <a:r>
              <a:rPr lang="el-GR" sz="2000" dirty="0"/>
              <a:t>Μέχρι σήμερα το «Χαμόγελο του παιδιού» δεν έχει σταματήσει να βοηθάει παιδιά. Αντιμετωπίζει δωρεάν φαινόμενα κάθε μορφής Βίας απέναντι στα παιδιά και περιστατικών εξαφάνισης παιδιών. Είναι πάντα σε ετοιμότητά για την έρευνα και τη διάσωση κάθε παιδιού που αγνοείται, ανεξάρτητα από εθνικότητα και θρήσκευμα.</a:t>
            </a:r>
            <a:br>
              <a:rPr lang="el-GR" sz="2000" dirty="0"/>
            </a:br>
            <a:r>
              <a:rPr lang="el-GR" sz="2000" dirty="0"/>
              <a:t> Μία ομάδα εξειδικευμένων επιστημόνων (Κοινωνικοί Λειτουργοί, Ψυχολόγοι, Γιατροί, Νοσηλευτές, </a:t>
            </a:r>
            <a:r>
              <a:rPr lang="el-GR" sz="2000" dirty="0" err="1"/>
              <a:t>Διασώστες</a:t>
            </a:r>
            <a:r>
              <a:rPr lang="el-GR" sz="2000" dirty="0"/>
              <a:t>, Ειδικοί Καλλιτεχνικής Αγωγής) υποστηρίζει κάθε παιδί ασθενή ή  νοσηλευόμενο και παρέχει υπηρεσίες προληπτικής ιατρικής. Στηρίζει παιδιά και οικογένειες, που βρίσκονται ή απειλούνται να βρεθούν σε κατάσταση φτώχειας.</a:t>
            </a:r>
            <a:br>
              <a:rPr lang="el-GR" sz="2000" dirty="0"/>
            </a:br>
            <a:r>
              <a:rPr lang="el-GR" sz="2000" dirty="0"/>
              <a:t/>
            </a:r>
            <a:br>
              <a:rPr lang="el-GR" sz="2000" dirty="0"/>
            </a:br>
            <a:r>
              <a:rPr lang="el-GR" sz="2000" dirty="0"/>
              <a:t/>
            </a:r>
            <a:br>
              <a:rPr lang="el-GR" sz="2000" dirty="0"/>
            </a:br>
            <a:r>
              <a:rPr lang="el-GR" sz="2000" dirty="0"/>
              <a:t> </a:t>
            </a:r>
          </a:p>
        </p:txBody>
      </p:sp>
      <p:pic>
        <p:nvPicPr>
          <p:cNvPr id="6" name="Εικόνα 5">
            <a:extLst>
              <a:ext uri="{FF2B5EF4-FFF2-40B4-BE49-F238E27FC236}">
                <a16:creationId xmlns:a16="http://schemas.microsoft.com/office/drawing/2014/main" xmlns="" id="{D47584A1-9E56-4531-8C6A-CF8D2FB41C7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37283" y="2990619"/>
            <a:ext cx="6760699" cy="3301123"/>
          </a:xfrm>
          <a:prstGeom prst="rect">
            <a:avLst/>
          </a:prstGeom>
        </p:spPr>
      </p:pic>
    </p:spTree>
    <p:extLst>
      <p:ext uri="{BB962C8B-B14F-4D97-AF65-F5344CB8AC3E}">
        <p14:creationId xmlns:p14="http://schemas.microsoft.com/office/powerpoint/2010/main" val="738121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46C6D04E-5D5C-42DE-BD2D-819DCBBF3F51}"/>
              </a:ext>
            </a:extLst>
          </p:cNvPr>
          <p:cNvSpPr>
            <a:spLocks noGrp="1"/>
          </p:cNvSpPr>
          <p:nvPr>
            <p:ph type="title"/>
          </p:nvPr>
        </p:nvSpPr>
        <p:spPr>
          <a:xfrm>
            <a:off x="1107346" y="365125"/>
            <a:ext cx="10246453" cy="767389"/>
          </a:xfrm>
        </p:spPr>
        <p:txBody>
          <a:bodyPr>
            <a:normAutofit/>
          </a:bodyPr>
          <a:lstStyle/>
          <a:p>
            <a:r>
              <a:rPr lang="el-GR" sz="2000" dirty="0"/>
              <a:t> Το «Χαμόγελο του παιδιού» θα έχει για πάντα την ψυχή ενός 10χρονου αγοριού που πιστεύει ότι ΟΛΑ είναι δυνατά και ότι τα όνειρα μπορούν να γίνουν πραγματικότητα.</a:t>
            </a:r>
          </a:p>
        </p:txBody>
      </p:sp>
      <p:pic>
        <p:nvPicPr>
          <p:cNvPr id="6" name="Θέση περιεχομένου 5">
            <a:extLst>
              <a:ext uri="{FF2B5EF4-FFF2-40B4-BE49-F238E27FC236}">
                <a16:creationId xmlns:a16="http://schemas.microsoft.com/office/drawing/2014/main" xmlns="" id="{A84C86F1-C8C0-4BDE-B2C1-CB0C965F7AD7}"/>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838200" y="1465824"/>
            <a:ext cx="4213524" cy="2201906"/>
          </a:xfrm>
        </p:spPr>
      </p:pic>
      <p:pic>
        <p:nvPicPr>
          <p:cNvPr id="8" name="Θέση περιεχομένου 7">
            <a:extLst>
              <a:ext uri="{FF2B5EF4-FFF2-40B4-BE49-F238E27FC236}">
                <a16:creationId xmlns:a16="http://schemas.microsoft.com/office/drawing/2014/main" xmlns="" id="{45F360D4-E035-46B4-AE34-07EBC2D6F42F}"/>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192743" y="1825625"/>
            <a:ext cx="5018440" cy="4248004"/>
          </a:xfrm>
        </p:spPr>
      </p:pic>
      <p:pic>
        <p:nvPicPr>
          <p:cNvPr id="10" name="Εικόνα 9">
            <a:extLst>
              <a:ext uri="{FF2B5EF4-FFF2-40B4-BE49-F238E27FC236}">
                <a16:creationId xmlns:a16="http://schemas.microsoft.com/office/drawing/2014/main" xmlns="" id="{D69B0ECD-33AB-4844-98C6-92020130C7D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8200" y="4109994"/>
            <a:ext cx="4272793" cy="2246184"/>
          </a:xfrm>
          <a:prstGeom prst="rect">
            <a:avLst/>
          </a:prstGeom>
        </p:spPr>
      </p:pic>
    </p:spTree>
    <p:extLst>
      <p:ext uri="{BB962C8B-B14F-4D97-AF65-F5344CB8AC3E}">
        <p14:creationId xmlns:p14="http://schemas.microsoft.com/office/powerpoint/2010/main" val="2031265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down)">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53D554B6-5B9E-4D91-A032-8BBCA5F198D9}"/>
              </a:ext>
            </a:extLst>
          </p:cNvPr>
          <p:cNvSpPr>
            <a:spLocks noGrp="1"/>
          </p:cNvSpPr>
          <p:nvPr>
            <p:ph type="title"/>
          </p:nvPr>
        </p:nvSpPr>
        <p:spPr/>
        <p:txBody>
          <a:bodyPr>
            <a:normAutofit fontScale="90000"/>
          </a:bodyPr>
          <a:lstStyle/>
          <a:p>
            <a:r>
              <a:rPr lang="el-GR" sz="2000" dirty="0"/>
              <a:t>Νομίζω τελικά ότι αυτό είναι τα Χριστούγεννα! Όχι μόνο τα στολίδια, τα χριστουγεννιάτικα δέντρα και τα δώρα, αλλά η ΑΓΑΠΗ! Η αγάπη μου μας δίδαξε ο Χριστός, η αγάπη και η δύναμη που μας δίδαξε ένα μικρό αγοράκι, η αγάπη που δίδαξε μια </a:t>
            </a:r>
            <a:r>
              <a:rPr lang="el-GR" sz="2200" dirty="0"/>
              <a:t>πανδημία</a:t>
            </a:r>
            <a:r>
              <a:rPr lang="el-GR" sz="2000" dirty="0"/>
              <a:t>. Αυτή που υπάρχει στις καρδιές μας για αυτούς που δεν μπορούμε τώρα να αγκαλιάσουμε, αυτή που υπάρχει στις καρδιές μας για όσους δεν ξέρουμε καν, αλλά μας έχουν ανάγκη!</a:t>
            </a:r>
          </a:p>
        </p:txBody>
      </p:sp>
      <p:pic>
        <p:nvPicPr>
          <p:cNvPr id="5" name="Θέση περιεχομένου 4">
            <a:extLst>
              <a:ext uri="{FF2B5EF4-FFF2-40B4-BE49-F238E27FC236}">
                <a16:creationId xmlns:a16="http://schemas.microsoft.com/office/drawing/2014/main" xmlns="" id="{CAC7711A-462C-4A9F-8C52-00E23DCB2171}"/>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54311" y="1626999"/>
            <a:ext cx="4715312" cy="2396950"/>
          </a:xfrm>
        </p:spPr>
      </p:pic>
      <p:pic>
        <p:nvPicPr>
          <p:cNvPr id="7" name="Εικόνα 6">
            <a:extLst>
              <a:ext uri="{FF2B5EF4-FFF2-40B4-BE49-F238E27FC236}">
                <a16:creationId xmlns:a16="http://schemas.microsoft.com/office/drawing/2014/main" xmlns="" id="{4F1DE770-1848-4E8F-81F5-F5D6C84C64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27851" y="1752833"/>
            <a:ext cx="3167193" cy="3356062"/>
          </a:xfrm>
          <a:prstGeom prst="rect">
            <a:avLst/>
          </a:prstGeom>
        </p:spPr>
      </p:pic>
      <p:pic>
        <p:nvPicPr>
          <p:cNvPr id="9" name="Εικόνα 8">
            <a:extLst>
              <a:ext uri="{FF2B5EF4-FFF2-40B4-BE49-F238E27FC236}">
                <a16:creationId xmlns:a16="http://schemas.microsoft.com/office/drawing/2014/main" xmlns="" id="{C32F3CA0-828F-40AB-9841-3F7338084D0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16995" y="4373809"/>
            <a:ext cx="3784045" cy="2119065"/>
          </a:xfrm>
          <a:prstGeom prst="rect">
            <a:avLst/>
          </a:prstGeom>
        </p:spPr>
      </p:pic>
      <p:sp>
        <p:nvSpPr>
          <p:cNvPr id="10" name="Ορθογώνιο 9">
            <a:extLst>
              <a:ext uri="{FF2B5EF4-FFF2-40B4-BE49-F238E27FC236}">
                <a16:creationId xmlns:a16="http://schemas.microsoft.com/office/drawing/2014/main" xmlns="" id="{99974739-C616-4D19-AD7B-B7B74CD52C18}"/>
              </a:ext>
            </a:extLst>
          </p:cNvPr>
          <p:cNvSpPr/>
          <p:nvPr/>
        </p:nvSpPr>
        <p:spPr>
          <a:xfrm>
            <a:off x="7168189" y="5567922"/>
            <a:ext cx="2486515" cy="584775"/>
          </a:xfrm>
          <a:prstGeom prst="rect">
            <a:avLst/>
          </a:prstGeom>
          <a:noFill/>
        </p:spPr>
        <p:txBody>
          <a:bodyPr wrap="none" lIns="91440" tIns="45720" rIns="91440" bIns="45720">
            <a:spAutoFit/>
          </a:bodyPr>
          <a:lstStyle/>
          <a:p>
            <a:pPr algn="ctr"/>
            <a:r>
              <a:rPr lang="el-GR" sz="1600" dirty="0">
                <a:ln w="0"/>
                <a:effectLst>
                  <a:outerShdw blurRad="38100" dist="19050" dir="2700000" algn="tl" rotWithShape="0">
                    <a:schemeClr val="dk1">
                      <a:alpha val="40000"/>
                    </a:schemeClr>
                  </a:outerShdw>
                </a:effectLst>
              </a:rPr>
              <a:t>Μουσική: Κόκκινα φανάρια</a:t>
            </a:r>
          </a:p>
          <a:p>
            <a:pPr algn="ctr"/>
            <a:r>
              <a:rPr lang="el-GR" sz="1600" b="0" cap="none" spc="0" dirty="0">
                <a:ln w="0"/>
                <a:solidFill>
                  <a:schemeClr val="tx1"/>
                </a:solidFill>
                <a:effectLst>
                  <a:outerShdw blurRad="38100" dist="19050" dir="2700000" algn="tl" rotWithShape="0">
                    <a:schemeClr val="dk1">
                      <a:alpha val="40000"/>
                    </a:schemeClr>
                  </a:outerShdw>
                </a:effectLst>
              </a:rPr>
              <a:t>Σταύρος Ξαρχάκος</a:t>
            </a:r>
          </a:p>
        </p:txBody>
      </p:sp>
    </p:spTree>
    <p:extLst>
      <p:ext uri="{BB962C8B-B14F-4D97-AF65-F5344CB8AC3E}">
        <p14:creationId xmlns:p14="http://schemas.microsoft.com/office/powerpoint/2010/main" val="1087098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93</TotalTime>
  <Words>374</Words>
  <Application>Microsoft Office PowerPoint</Application>
  <PresentationFormat>Ευρεία οθόνη</PresentationFormat>
  <Paragraphs>9</Paragraphs>
  <Slides>6</Slides>
  <Notes>0</Notes>
  <HiddenSlides>0</HiddenSlides>
  <MMClips>1</MMClips>
  <ScaleCrop>false</ScaleCrop>
  <HeadingPairs>
    <vt:vector size="6" baseType="variant">
      <vt:variant>
        <vt:lpstr>Γραμματοσειρές που χρησιμοποιούνται</vt:lpstr>
      </vt:variant>
      <vt:variant>
        <vt:i4>3</vt:i4>
      </vt:variant>
      <vt:variant>
        <vt:lpstr>Θέμα</vt:lpstr>
      </vt:variant>
      <vt:variant>
        <vt:i4>1</vt:i4>
      </vt:variant>
      <vt:variant>
        <vt:lpstr>Τίτλοι διαφανειών</vt:lpstr>
      </vt:variant>
      <vt:variant>
        <vt:i4>6</vt:i4>
      </vt:variant>
    </vt:vector>
  </HeadingPairs>
  <TitlesOfParts>
    <vt:vector size="10" baseType="lpstr">
      <vt:lpstr>Arial</vt:lpstr>
      <vt:lpstr>Calibri</vt:lpstr>
      <vt:lpstr>Calibri Light</vt:lpstr>
      <vt:lpstr>Θέμα του Office</vt:lpstr>
      <vt:lpstr>Μια αληθινή ιστορία που μας διδάσκει αγάπη και δύναμη για τη ζωή!</vt:lpstr>
      <vt:lpstr>Στις 9 Νοεμβρίου του 1995 ο μικρός Ανδρέας, στο μικρό του ημερολόγιο, σε μια μικρή σελίδα έγραψε με το χέρι του μια ευχή τόσο μεγάλη, τόσο ηρωική και τόσο γενναιόδωρη που τους συγκίνησε όλους!</vt:lpstr>
      <vt:lpstr>Παρουσίαση του PowerPoint</vt:lpstr>
      <vt:lpstr>Μέχρι σήμερα το «Χαμόγελο του παιδιού» δεν έχει σταματήσει να βοηθάει παιδιά. Αντιμετωπίζει δωρεάν φαινόμενα κάθε μορφής Βίας απέναντι στα παιδιά και περιστατικών εξαφάνισης παιδιών. Είναι πάντα σε ετοιμότητά για την έρευνα και τη διάσωση κάθε παιδιού που αγνοείται, ανεξάρτητα από εθνικότητα και θρήσκευμα.  Μία ομάδα εξειδικευμένων επιστημόνων (Κοινωνικοί Λειτουργοί, Ψυχολόγοι, Γιατροί, Νοσηλευτές, Διασώστες, Ειδικοί Καλλιτεχνικής Αγωγής) υποστηρίζει κάθε παιδί ασθενή ή  νοσηλευόμενο και παρέχει υπηρεσίες προληπτικής ιατρικής. Στηρίζει παιδιά και οικογένειες, που βρίσκονται ή απειλούνται να βρεθούν σε κατάσταση φτώχειας.    </vt:lpstr>
      <vt:lpstr> Το «Χαμόγελο του παιδιού» θα έχει για πάντα την ψυχή ενός 10χρονου αγοριού που πιστεύει ότι ΟΛΑ είναι δυνατά και ότι τα όνειρα μπορούν να γίνουν πραγματικότητα.</vt:lpstr>
      <vt:lpstr>Νομίζω τελικά ότι αυτό είναι τα Χριστούγεννα! Όχι μόνο τα στολίδια, τα χριστουγεννιάτικα δέντρα και τα δώρα, αλλά η ΑΓΑΠΗ! Η αγάπη μου μας δίδαξε ο Χριστός, η αγάπη και η δύναμη που μας δίδαξε ένα μικρό αγοράκι, η αγάπη που δίδαξε μια πανδημία. Αυτή που υπάρχει στις καρδιές μας για αυτούς που δεν μπορούμε τώρα να αγκαλιάσουμε, αυτή που υπάρχει στις καρδιές μας για όσους δεν ξέρουμε καν, αλλά μας έχουν ανάγκη!</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Μια αληθινή ιστορία που μας διδάσκει αγάπη και δύναμη για τη ζωή!</dc:title>
  <dc:creator>stefanos kamaras</dc:creator>
  <cp:lastModifiedBy>user</cp:lastModifiedBy>
  <cp:revision>14</cp:revision>
  <dcterms:created xsi:type="dcterms:W3CDTF">2020-12-10T17:45:01Z</dcterms:created>
  <dcterms:modified xsi:type="dcterms:W3CDTF">2020-12-10T21:21:58Z</dcterms:modified>
</cp:coreProperties>
</file>