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63" r:id="rId4"/>
    <p:sldId id="258" r:id="rId5"/>
    <p:sldId id="260" r:id="rId6"/>
    <p:sldId id="261" r:id="rId7"/>
    <p:sldId id="262" r:id="rId8"/>
    <p:sldId id="264" r:id="rId9"/>
    <p:sldId id="265" r:id="rId10"/>
    <p:sldId id="266" r:id="rId11"/>
    <p:sldId id="268" r:id="rId12"/>
    <p:sldId id="269"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88C67B8-8102-4CA7-9F49-9005EDEF2E26}" type="datetimeFigureOut">
              <a:rPr lang="el-GR" smtClean="0"/>
              <a:pPr/>
              <a:t>17/05/2016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A0A395-1F3B-472F-BA99-D0D83AB722D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88C67B8-8102-4CA7-9F49-9005EDEF2E26}" type="datetimeFigureOut">
              <a:rPr lang="el-GR" smtClean="0"/>
              <a:pPr/>
              <a:t>17/05/2016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A0A395-1F3B-472F-BA99-D0D83AB722D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88C67B8-8102-4CA7-9F49-9005EDEF2E26}" type="datetimeFigureOut">
              <a:rPr lang="el-GR" smtClean="0"/>
              <a:pPr/>
              <a:t>17/05/2016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A0A395-1F3B-472F-BA99-D0D83AB722D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88C67B8-8102-4CA7-9F49-9005EDEF2E26}" type="datetimeFigureOut">
              <a:rPr lang="el-GR" smtClean="0"/>
              <a:pPr/>
              <a:t>17/05/2016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A0A395-1F3B-472F-BA99-D0D83AB722D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88C67B8-8102-4CA7-9F49-9005EDEF2E26}" type="datetimeFigureOut">
              <a:rPr lang="el-GR" smtClean="0"/>
              <a:pPr/>
              <a:t>17/05/2016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FA0A395-1F3B-472F-BA99-D0D83AB722D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88C67B8-8102-4CA7-9F49-9005EDEF2E26}" type="datetimeFigureOut">
              <a:rPr lang="el-GR" smtClean="0"/>
              <a:pPr/>
              <a:t>17/05/2016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FA0A395-1F3B-472F-BA99-D0D83AB722D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88C67B8-8102-4CA7-9F49-9005EDEF2E26}" type="datetimeFigureOut">
              <a:rPr lang="el-GR" smtClean="0"/>
              <a:pPr/>
              <a:t>17/05/2016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FA0A395-1F3B-472F-BA99-D0D83AB722D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88C67B8-8102-4CA7-9F49-9005EDEF2E26}" type="datetimeFigureOut">
              <a:rPr lang="el-GR" smtClean="0"/>
              <a:pPr/>
              <a:t>17/05/2016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FA0A395-1F3B-472F-BA99-D0D83AB722D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88C67B8-8102-4CA7-9F49-9005EDEF2E26}" type="datetimeFigureOut">
              <a:rPr lang="el-GR" smtClean="0"/>
              <a:pPr/>
              <a:t>17/05/2016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FA0A395-1F3B-472F-BA99-D0D83AB722D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88C67B8-8102-4CA7-9F49-9005EDEF2E26}" type="datetimeFigureOut">
              <a:rPr lang="el-GR" smtClean="0"/>
              <a:pPr/>
              <a:t>17/05/2016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FA0A395-1F3B-472F-BA99-D0D83AB722D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88C67B8-8102-4CA7-9F49-9005EDEF2E26}" type="datetimeFigureOut">
              <a:rPr lang="el-GR" smtClean="0"/>
              <a:pPr/>
              <a:t>17/05/2016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FA0A395-1F3B-472F-BA99-D0D83AB722D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8C67B8-8102-4CA7-9F49-9005EDEF2E26}" type="datetimeFigureOut">
              <a:rPr lang="el-GR" smtClean="0"/>
              <a:pPr/>
              <a:t>17/05/2016</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A0A395-1F3B-472F-BA99-D0D83AB722D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6.gif"/></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15.gif"/><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0" name="AutoShape 4"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2" name="AutoShape 6"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4" name="AutoShape 8"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6" name="AutoShape 10"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4107" name="Picture 11"/>
          <p:cNvPicPr>
            <a:picLocks noChangeAspect="1" noChangeArrowheads="1"/>
          </p:cNvPicPr>
          <p:nvPr/>
        </p:nvPicPr>
        <p:blipFill>
          <a:blip r:embed="rId2" cstate="print"/>
          <a:srcRect/>
          <a:stretch>
            <a:fillRect/>
          </a:stretch>
        </p:blipFill>
        <p:spPr bwMode="auto">
          <a:xfrm>
            <a:off x="1" y="1"/>
            <a:ext cx="9143999" cy="6857999"/>
          </a:xfrm>
          <a:prstGeom prst="rect">
            <a:avLst/>
          </a:prstGeom>
          <a:noFill/>
          <a:ln w="9525">
            <a:noFill/>
            <a:miter lim="800000"/>
            <a:headEnd/>
            <a:tailEnd/>
          </a:ln>
          <a:effectLst/>
        </p:spPr>
      </p:pic>
      <p:sp>
        <p:nvSpPr>
          <p:cNvPr id="8" name="7 - Ορθογώνιο"/>
          <p:cNvSpPr/>
          <p:nvPr/>
        </p:nvSpPr>
        <p:spPr>
          <a:xfrm>
            <a:off x="755576" y="476672"/>
            <a:ext cx="7272808" cy="54726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5400" b="1" i="1" u="sng" dirty="0" smtClean="0">
                <a:solidFill>
                  <a:srgbClr val="FFFF00"/>
                </a:solidFill>
              </a:rPr>
              <a:t>Βιβλιοπαρουσίαση </a:t>
            </a:r>
          </a:p>
          <a:p>
            <a:pPr algn="ctr"/>
            <a:r>
              <a:rPr lang="el-GR" sz="5400" b="1" i="1" dirty="0" smtClean="0">
                <a:solidFill>
                  <a:srgbClr val="FFFF00"/>
                </a:solidFill>
              </a:rPr>
              <a:t>Από τον Χρήστο Παπαδημητρίου </a:t>
            </a:r>
          </a:p>
          <a:p>
            <a:pPr algn="ctr"/>
            <a:r>
              <a:rPr lang="el-GR" sz="5400" b="1" dirty="0" smtClean="0">
                <a:solidFill>
                  <a:srgbClr val="FFFF00"/>
                </a:solidFill>
              </a:rPr>
              <a:t>Ε1΄</a:t>
            </a:r>
          </a:p>
          <a:p>
            <a:pPr algn="ctr"/>
            <a:r>
              <a:rPr lang="el-GR" sz="5400" b="1" dirty="0" smtClean="0">
                <a:solidFill>
                  <a:srgbClr val="FFFF00"/>
                </a:solidFill>
              </a:rPr>
              <a:t>«</a:t>
            </a:r>
            <a:r>
              <a:rPr lang="en-US" sz="5400" b="1" dirty="0" smtClean="0">
                <a:solidFill>
                  <a:srgbClr val="FFFF00"/>
                </a:solidFill>
              </a:rPr>
              <a:t>UFO </a:t>
            </a:r>
            <a:r>
              <a:rPr lang="el-GR" sz="5400" b="1" dirty="0" smtClean="0">
                <a:solidFill>
                  <a:srgbClr val="FFFF00"/>
                </a:solidFill>
              </a:rPr>
              <a:t>στα </a:t>
            </a:r>
            <a:r>
              <a:rPr lang="el-GR" sz="5400" b="1" dirty="0" err="1" smtClean="0">
                <a:solidFill>
                  <a:srgbClr val="FFFF00"/>
                </a:solidFill>
              </a:rPr>
              <a:t>Διγελιώτικα</a:t>
            </a:r>
            <a:r>
              <a:rPr lang="el-GR" sz="5400" b="1" dirty="0" smtClean="0">
                <a:solidFill>
                  <a:srgbClr val="FFFF00"/>
                </a:solidFill>
              </a:rPr>
              <a:t>»</a:t>
            </a:r>
          </a:p>
          <a:p>
            <a:pPr algn="ctr"/>
            <a:r>
              <a:rPr lang="el-GR" sz="3600" b="1" i="1" dirty="0" smtClean="0">
                <a:solidFill>
                  <a:srgbClr val="FFFF00"/>
                </a:solidFill>
              </a:rPr>
              <a:t>Του Γιάννη </a:t>
            </a:r>
            <a:r>
              <a:rPr lang="el-GR" sz="3600" b="1" i="1" dirty="0" err="1" smtClean="0">
                <a:solidFill>
                  <a:srgbClr val="FFFF00"/>
                </a:solidFill>
              </a:rPr>
              <a:t>Μπαρτζή</a:t>
            </a:r>
            <a:endParaRPr lang="el-GR" sz="3600" b="1" i="1"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ssolve">
                                      <p:cBhvr>
                                        <p:cTn id="7" dur="2000"/>
                                        <p:tgtEl>
                                          <p:spTgt spid="8">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dissolve">
                                      <p:cBhvr>
                                        <p:cTn id="10" dur="2000"/>
                                        <p:tgtEl>
                                          <p:spTgt spid="8">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dissolve">
                                      <p:cBhvr>
                                        <p:cTn id="13" dur="2000"/>
                                        <p:tgtEl>
                                          <p:spTgt spid="8">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8">
                                            <p:txEl>
                                              <p:pRg st="3" end="3"/>
                                            </p:txEl>
                                          </p:spTgt>
                                        </p:tgtEl>
                                        <p:attrNameLst>
                                          <p:attrName>style.visibility</p:attrName>
                                        </p:attrNameLst>
                                      </p:cBhvr>
                                      <p:to>
                                        <p:strVal val="visible"/>
                                      </p:to>
                                    </p:set>
                                    <p:animEffect transition="in" filter="dissolve">
                                      <p:cBhvr>
                                        <p:cTn id="16" dur="2000"/>
                                        <p:tgtEl>
                                          <p:spTgt spid="8">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animEffect transition="in" filter="dissolve">
                                      <p:cBhvr>
                                        <p:cTn id="19" dur="20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0" name="AutoShape 4"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2" name="AutoShape 6"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4" name="AutoShape 8"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6" name="AutoShape 10"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4107" name="Picture 11"/>
          <p:cNvPicPr>
            <a:picLocks noChangeAspect="1" noChangeArrowheads="1"/>
          </p:cNvPicPr>
          <p:nvPr/>
        </p:nvPicPr>
        <p:blipFill>
          <a:blip r:embed="rId2" cstate="print"/>
          <a:srcRect/>
          <a:stretch>
            <a:fillRect/>
          </a:stretch>
        </p:blipFill>
        <p:spPr bwMode="auto">
          <a:xfrm>
            <a:off x="0" y="0"/>
            <a:ext cx="9143999" cy="6857999"/>
          </a:xfrm>
          <a:prstGeom prst="rect">
            <a:avLst/>
          </a:prstGeom>
          <a:noFill/>
          <a:ln w="9525">
            <a:noFill/>
            <a:miter lim="800000"/>
            <a:headEnd/>
            <a:tailEnd/>
          </a:ln>
          <a:effectLst/>
        </p:spPr>
      </p:pic>
      <p:sp>
        <p:nvSpPr>
          <p:cNvPr id="8" name="7 - Στρογγυλεμένο ορθογώνιο"/>
          <p:cNvSpPr/>
          <p:nvPr/>
        </p:nvSpPr>
        <p:spPr>
          <a:xfrm>
            <a:off x="323528" y="188640"/>
            <a:ext cx="8568952" cy="666936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b="1" dirty="0" smtClean="0">
                <a:solidFill>
                  <a:srgbClr val="002060"/>
                </a:solidFill>
              </a:rPr>
              <a:t>Τα παιδιά δίνουν τη λύση στο πρόβλημά τους και παρακαλούν τον αδερφό του κ. Γιάννη, επιστήμονα στον Δημόκριτο, να τους φέρει έναν κόκκο ουρανίου, το καύσιμο δηλαδή που ήταν απαραίτητο για να μπορέσουν οι φίλοι τους να ταξιδέψουν στο μακρινό σύμπαν και να επιστέψουν στον πλανήτη τους.</a:t>
            </a:r>
          </a:p>
          <a:p>
            <a:pPr algn="ctr"/>
            <a:r>
              <a:rPr lang="el-GR" sz="2800" b="1" dirty="0" err="1" smtClean="0">
                <a:solidFill>
                  <a:srgbClr val="002060"/>
                </a:solidFill>
              </a:rPr>
              <a:t>΄Ετσι</a:t>
            </a:r>
            <a:r>
              <a:rPr lang="el-GR" sz="2800" b="1" dirty="0" smtClean="0">
                <a:solidFill>
                  <a:srgbClr val="002060"/>
                </a:solidFill>
              </a:rPr>
              <a:t> και έγινε…</a:t>
            </a:r>
          </a:p>
          <a:p>
            <a:pPr algn="ctr"/>
            <a:r>
              <a:rPr lang="el-GR" sz="2800" b="1" dirty="0" smtClean="0">
                <a:solidFill>
                  <a:srgbClr val="002060"/>
                </a:solidFill>
              </a:rPr>
              <a:t>Τελευταία στιγμή πριν τους ανακαλύψουν αποχαιρετούν τους φίλους τους και εκείνοι απογειώνονται στον ουρανό..</a:t>
            </a:r>
          </a:p>
          <a:p>
            <a:pPr algn="ctr"/>
            <a:endParaRPr lang="el-GR" sz="2800" b="1" dirty="0">
              <a:solidFill>
                <a:srgbClr val="002060"/>
              </a:solidFill>
            </a:endParaRPr>
          </a:p>
        </p:txBody>
      </p:sp>
      <p:pic>
        <p:nvPicPr>
          <p:cNvPr id="9" name="8 - Εικόνα" descr="http://previews.123rf.com/images/lenm/lenm0810/lenm081000191/3719233-Alien-Illustration-Stock-Vector-alien-spaceship-clipart.jpg"/>
          <p:cNvPicPr/>
          <p:nvPr/>
        </p:nvPicPr>
        <p:blipFill>
          <a:blip r:embed="rId3" cstate="print"/>
          <a:srcRect/>
          <a:stretch>
            <a:fillRect/>
          </a:stretch>
        </p:blipFill>
        <p:spPr bwMode="auto">
          <a:xfrm>
            <a:off x="7020272" y="5301208"/>
            <a:ext cx="1972202" cy="144844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xit" presetSubtype="4" fill="hold" nodeType="clickEffect">
                                  <p:stCondLst>
                                    <p:cond delay="0"/>
                                  </p:stCondLst>
                                  <p:childTnLst>
                                    <p:anim calcmode="lin" valueType="num">
                                      <p:cBhvr additive="base">
                                        <p:cTn id="6" dur="2000"/>
                                        <p:tgtEl>
                                          <p:spTgt spid="9"/>
                                        </p:tgtEl>
                                        <p:attrNameLst>
                                          <p:attrName>ppt_x</p:attrName>
                                        </p:attrNameLst>
                                      </p:cBhvr>
                                      <p:tavLst>
                                        <p:tav tm="0">
                                          <p:val>
                                            <p:strVal val="ppt_x"/>
                                          </p:val>
                                        </p:tav>
                                        <p:tav tm="100000">
                                          <p:val>
                                            <p:strVal val="ppt_x"/>
                                          </p:val>
                                        </p:tav>
                                      </p:tavLst>
                                    </p:anim>
                                    <p:anim calcmode="lin" valueType="num">
                                      <p:cBhvr additive="base">
                                        <p:cTn id="7" dur="2000"/>
                                        <p:tgtEl>
                                          <p:spTgt spid="9"/>
                                        </p:tgtEl>
                                        <p:attrNameLst>
                                          <p:attrName>ppt_y</p:attrName>
                                        </p:attrNameLst>
                                      </p:cBhvr>
                                      <p:tavLst>
                                        <p:tav tm="0">
                                          <p:val>
                                            <p:strVal val="ppt_y"/>
                                          </p:val>
                                        </p:tav>
                                        <p:tav tm="100000">
                                          <p:val>
                                            <p:strVal val="1+ppt_h/2"/>
                                          </p:val>
                                        </p:tav>
                                      </p:tavLst>
                                    </p:anim>
                                    <p:set>
                                      <p:cBhvr>
                                        <p:cTn id="8" dur="1" fill="hold">
                                          <p:stCondLst>
                                            <p:cond delay="19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0" name="AutoShape 4"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2" name="AutoShape 6"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4" name="AutoShape 8"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6" name="AutoShape 10"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4107" name="Picture 11"/>
          <p:cNvPicPr>
            <a:picLocks noChangeAspect="1" noChangeArrowheads="1"/>
          </p:cNvPicPr>
          <p:nvPr/>
        </p:nvPicPr>
        <p:blipFill>
          <a:blip r:embed="rId2" cstate="print"/>
          <a:srcRect/>
          <a:stretch>
            <a:fillRect/>
          </a:stretch>
        </p:blipFill>
        <p:spPr bwMode="auto">
          <a:xfrm>
            <a:off x="0" y="0"/>
            <a:ext cx="9143999" cy="6857999"/>
          </a:xfrm>
          <a:prstGeom prst="rect">
            <a:avLst/>
          </a:prstGeom>
          <a:noFill/>
          <a:ln w="9525">
            <a:noFill/>
            <a:miter lim="800000"/>
            <a:headEnd/>
            <a:tailEnd/>
          </a:ln>
          <a:effectLst/>
        </p:spPr>
      </p:pic>
      <p:sp>
        <p:nvSpPr>
          <p:cNvPr id="8" name="7 - Ορθογώνιο"/>
          <p:cNvSpPr/>
          <p:nvPr/>
        </p:nvSpPr>
        <p:spPr>
          <a:xfrm>
            <a:off x="107504" y="116632"/>
            <a:ext cx="8784976" cy="6741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b="1" dirty="0" err="1" smtClean="0">
                <a:solidFill>
                  <a:srgbClr val="002060"/>
                </a:solidFill>
              </a:rPr>
              <a:t>΄Οταν</a:t>
            </a:r>
            <a:r>
              <a:rPr lang="el-GR" sz="2800" b="1" dirty="0" smtClean="0">
                <a:solidFill>
                  <a:srgbClr val="002060"/>
                </a:solidFill>
              </a:rPr>
              <a:t> τα παιδιά είπαν την ιστορία στους φίλους τους κανείς δεν τους πίστεψε, ούτε καν ο ανοιχτόμυαλος δάσκαλος της Ε΄..</a:t>
            </a:r>
          </a:p>
          <a:p>
            <a:pPr algn="ctr"/>
            <a:endParaRPr lang="el-GR" sz="2800" dirty="0" smtClean="0">
              <a:solidFill>
                <a:srgbClr val="002060"/>
              </a:solidFill>
            </a:endParaRPr>
          </a:p>
          <a:p>
            <a:pPr algn="ctr"/>
            <a:endParaRPr lang="el-GR" sz="2800" dirty="0" smtClean="0">
              <a:solidFill>
                <a:srgbClr val="002060"/>
              </a:solidFill>
            </a:endParaRPr>
          </a:p>
          <a:p>
            <a:pPr algn="ctr"/>
            <a:endParaRPr lang="el-GR" sz="2800" dirty="0" smtClean="0">
              <a:solidFill>
                <a:srgbClr val="002060"/>
              </a:solidFill>
            </a:endParaRPr>
          </a:p>
          <a:p>
            <a:pPr algn="ctr"/>
            <a:endParaRPr lang="el-GR" sz="2800" dirty="0" smtClean="0">
              <a:solidFill>
                <a:srgbClr val="002060"/>
              </a:solidFill>
            </a:endParaRPr>
          </a:p>
          <a:p>
            <a:pPr algn="ctr"/>
            <a:endParaRPr lang="el-GR" sz="2800" dirty="0" smtClean="0">
              <a:solidFill>
                <a:srgbClr val="002060"/>
              </a:solidFill>
            </a:endParaRPr>
          </a:p>
          <a:p>
            <a:pPr algn="ctr"/>
            <a:endParaRPr lang="el-GR" sz="2800" dirty="0" smtClean="0">
              <a:solidFill>
                <a:srgbClr val="002060"/>
              </a:solidFill>
            </a:endParaRPr>
          </a:p>
          <a:p>
            <a:pPr algn="ctr"/>
            <a:endParaRPr lang="el-GR" sz="2800" dirty="0" smtClean="0">
              <a:solidFill>
                <a:srgbClr val="002060"/>
              </a:solidFill>
            </a:endParaRPr>
          </a:p>
          <a:p>
            <a:pPr algn="ctr"/>
            <a:r>
              <a:rPr lang="el-GR" sz="2800" b="1" dirty="0" smtClean="0">
                <a:solidFill>
                  <a:srgbClr val="002060"/>
                </a:solidFill>
              </a:rPr>
              <a:t>Αυτό που θα θυμούνται όλοι από αυτή την περιπέτεια  ήταν αυτό που είπαν οι μικροσκοπικοί εξωγήινοι : </a:t>
            </a:r>
          </a:p>
          <a:p>
            <a:pPr algn="ctr"/>
            <a:r>
              <a:rPr lang="el-GR" sz="2800" b="1" dirty="0" smtClean="0">
                <a:solidFill>
                  <a:srgbClr val="002060"/>
                </a:solidFill>
              </a:rPr>
              <a:t>«ΟΤΙ ΜΟΝΟ Η ΑΓΑΠΗ ΘΑ ΜΑΣ ΣΩΣΕΙ..»</a:t>
            </a:r>
            <a:endParaRPr lang="el-GR" sz="2800" b="1" dirty="0">
              <a:solidFill>
                <a:srgbClr val="002060"/>
              </a:solidFill>
            </a:endParaRPr>
          </a:p>
        </p:txBody>
      </p:sp>
      <p:pic>
        <p:nvPicPr>
          <p:cNvPr id="9" name="8 - Εικόνα" descr="http://previews.123rf.com/images/mammothis/mammothis1201/mammothis120100005/12002196-Father-told-a-funny-story-to-his-son--Stock-Vector-laugh-father-cartoon.jpg"/>
          <p:cNvPicPr/>
          <p:nvPr/>
        </p:nvPicPr>
        <p:blipFill>
          <a:blip r:embed="rId3" cstate="print"/>
          <a:srcRect/>
          <a:stretch>
            <a:fillRect/>
          </a:stretch>
        </p:blipFill>
        <p:spPr bwMode="auto">
          <a:xfrm>
            <a:off x="3333402" y="2385065"/>
            <a:ext cx="2477195" cy="20878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000" fill="hold"/>
                                        <p:tgtEl>
                                          <p:spTgt spid="9"/>
                                        </p:tgtEl>
                                        <p:attrNameLst>
                                          <p:attrName>ppt_w</p:attrName>
                                        </p:attrNameLst>
                                      </p:cBhvr>
                                      <p:tavLst>
                                        <p:tav tm="0">
                                          <p:val>
                                            <p:strVal val="#ppt_w*0.70"/>
                                          </p:val>
                                        </p:tav>
                                        <p:tav tm="100000">
                                          <p:val>
                                            <p:strVal val="#ppt_w"/>
                                          </p:val>
                                        </p:tav>
                                      </p:tavLst>
                                    </p:anim>
                                    <p:anim calcmode="lin" valueType="num">
                                      <p:cBhvr>
                                        <p:cTn id="8" dur="2000" fill="hold"/>
                                        <p:tgtEl>
                                          <p:spTgt spid="9"/>
                                        </p:tgtEl>
                                        <p:attrNameLst>
                                          <p:attrName>ppt_h</p:attrName>
                                        </p:attrNameLst>
                                      </p:cBhvr>
                                      <p:tavLst>
                                        <p:tav tm="0">
                                          <p:val>
                                            <p:strVal val="#ppt_h"/>
                                          </p:val>
                                        </p:tav>
                                        <p:tav tm="100000">
                                          <p:val>
                                            <p:strVal val="#ppt_h"/>
                                          </p:val>
                                        </p:tav>
                                      </p:tavLst>
                                    </p:anim>
                                    <p:animEffect transition="in" filter="fade">
                                      <p:cBhvr>
                                        <p:cTn id="9" dur="2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8">
                                            <p:txEl>
                                              <p:pRg st="9" end="9"/>
                                            </p:txEl>
                                          </p:spTgt>
                                        </p:tgtEl>
                                        <p:attrNameLst>
                                          <p:attrName>style.visibility</p:attrName>
                                        </p:attrNameLst>
                                      </p:cBhvr>
                                      <p:to>
                                        <p:strVal val="visible"/>
                                      </p:to>
                                    </p:set>
                                    <p:animEffect transition="in" filter="dissolve">
                                      <p:cBhvr>
                                        <p:cTn id="14" dur="20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0" name="AutoShape 4"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2" name="AutoShape 6"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4" name="AutoShape 8"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6" name="AutoShape 10"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4107" name="Picture 11"/>
          <p:cNvPicPr>
            <a:picLocks noChangeAspect="1" noChangeArrowheads="1"/>
          </p:cNvPicPr>
          <p:nvPr/>
        </p:nvPicPr>
        <p:blipFill>
          <a:blip r:embed="rId2" cstate="print"/>
          <a:srcRect/>
          <a:stretch>
            <a:fillRect/>
          </a:stretch>
        </p:blipFill>
        <p:spPr bwMode="auto">
          <a:xfrm>
            <a:off x="0" y="0"/>
            <a:ext cx="9143999" cy="6857999"/>
          </a:xfrm>
          <a:prstGeom prst="rect">
            <a:avLst/>
          </a:prstGeom>
          <a:noFill/>
          <a:ln w="9525">
            <a:noFill/>
            <a:miter lim="800000"/>
            <a:headEnd/>
            <a:tailEnd/>
          </a:ln>
          <a:effectLst/>
        </p:spPr>
      </p:pic>
      <p:sp>
        <p:nvSpPr>
          <p:cNvPr id="8" name="7 - Ορθογώνιο"/>
          <p:cNvSpPr/>
          <p:nvPr/>
        </p:nvSpPr>
        <p:spPr>
          <a:xfrm>
            <a:off x="107504" y="116632"/>
            <a:ext cx="8784976" cy="6741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2800" b="1" dirty="0">
              <a:solidFill>
                <a:srgbClr val="002060"/>
              </a:solidFill>
            </a:endParaRPr>
          </a:p>
        </p:txBody>
      </p:sp>
      <p:sp>
        <p:nvSpPr>
          <p:cNvPr id="10" name="9 - Οριζόντιος πάπυρος"/>
          <p:cNvSpPr/>
          <p:nvPr/>
        </p:nvSpPr>
        <p:spPr>
          <a:xfrm>
            <a:off x="1115616" y="1196752"/>
            <a:ext cx="6624736" cy="4176464"/>
          </a:xfrm>
          <a:prstGeom prst="horizontalScrol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4400" b="1" i="1" dirty="0" smtClean="0">
                <a:solidFill>
                  <a:srgbClr val="002060"/>
                </a:solidFill>
              </a:rPr>
              <a:t>ΤΕΛΟΣ </a:t>
            </a:r>
          </a:p>
          <a:p>
            <a:pPr algn="ctr"/>
            <a:r>
              <a:rPr lang="el-GR" sz="4400" b="1" i="1" dirty="0" smtClean="0">
                <a:solidFill>
                  <a:srgbClr val="002060"/>
                </a:solidFill>
              </a:rPr>
              <a:t>Στα </a:t>
            </a:r>
            <a:r>
              <a:rPr lang="el-GR" sz="4400" b="1" i="1" dirty="0" err="1" smtClean="0">
                <a:solidFill>
                  <a:srgbClr val="002060"/>
                </a:solidFill>
              </a:rPr>
              <a:t>Διγελιώτικα</a:t>
            </a:r>
            <a:r>
              <a:rPr lang="el-GR" sz="4400" b="1" i="1" dirty="0" smtClean="0">
                <a:solidFill>
                  <a:srgbClr val="002060"/>
                </a:solidFill>
              </a:rPr>
              <a:t>….</a:t>
            </a:r>
            <a:endParaRPr lang="el-GR" sz="4400" b="1" i="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0">
                                            <p:txEl>
                                              <p:pRg st="0" end="0"/>
                                            </p:txEl>
                                          </p:spTgt>
                                        </p:tgtEl>
                                        <p:attrNameLst>
                                          <p:attrName>r</p:attrName>
                                        </p:attrNameLst>
                                      </p:cBhvr>
                                    </p:animRot>
                                  </p:childTnLst>
                                </p:cTn>
                              </p:par>
                              <p:par>
                                <p:cTn id="7" presetID="8" presetClass="emph" presetSubtype="0" fill="hold" nodeType="withEffect">
                                  <p:stCondLst>
                                    <p:cond delay="0"/>
                                  </p:stCondLst>
                                  <p:childTnLst>
                                    <p:animRot by="21600000">
                                      <p:cBhvr>
                                        <p:cTn id="8" dur="2000" fill="hold"/>
                                        <p:tgtEl>
                                          <p:spTgt spid="10">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0" name="AutoShape 4"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2" name="AutoShape 6"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4" name="AutoShape 8"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6" name="AutoShape 10"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4107" name="Picture 11"/>
          <p:cNvPicPr>
            <a:picLocks noChangeAspect="1" noChangeArrowheads="1"/>
          </p:cNvPicPr>
          <p:nvPr/>
        </p:nvPicPr>
        <p:blipFill>
          <a:blip r:embed="rId2" cstate="print"/>
          <a:srcRect/>
          <a:stretch>
            <a:fillRect/>
          </a:stretch>
        </p:blipFill>
        <p:spPr bwMode="auto">
          <a:xfrm>
            <a:off x="0" y="0"/>
            <a:ext cx="9143999" cy="6857999"/>
          </a:xfrm>
          <a:prstGeom prst="rect">
            <a:avLst/>
          </a:prstGeom>
          <a:noFill/>
          <a:ln w="9525">
            <a:noFill/>
            <a:miter lim="800000"/>
            <a:headEnd/>
            <a:tailEnd/>
          </a:ln>
          <a:effectLst/>
        </p:spPr>
      </p:pic>
      <p:sp>
        <p:nvSpPr>
          <p:cNvPr id="8" name="7 - Στρογγυλεμένο ορθογώνιο"/>
          <p:cNvSpPr/>
          <p:nvPr/>
        </p:nvSpPr>
        <p:spPr>
          <a:xfrm>
            <a:off x="179512" y="260648"/>
            <a:ext cx="8964488" cy="659735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2400" b="1" dirty="0" smtClean="0">
              <a:solidFill>
                <a:srgbClr val="002060"/>
              </a:solidFill>
            </a:endParaRPr>
          </a:p>
          <a:p>
            <a:pPr algn="ctr"/>
            <a:endParaRPr lang="el-GR" sz="2400" b="1" dirty="0">
              <a:solidFill>
                <a:srgbClr val="002060"/>
              </a:solidFill>
            </a:endParaRPr>
          </a:p>
          <a:p>
            <a:pPr algn="ctr"/>
            <a:r>
              <a:rPr lang="el-GR" sz="2800" b="1" dirty="0" smtClean="0">
                <a:solidFill>
                  <a:srgbClr val="002060"/>
                </a:solidFill>
              </a:rPr>
              <a:t>Η ιστορία διαδραματίζεται στα Καλάβρυτα. Στο τελευταίο φύλλο της σχολικής εφημερίδας της Ε΄ τάξης του Δημοτικού Σχολείου ένα άρθρο ταράζει την ηρεμία των παιδιών. Σύμφωνα </a:t>
            </a:r>
            <a:r>
              <a:rPr lang="el-GR" sz="2800" b="1" dirty="0" err="1" smtClean="0">
                <a:solidFill>
                  <a:srgbClr val="002060"/>
                </a:solidFill>
              </a:rPr>
              <a:t>μ΄</a:t>
            </a:r>
            <a:r>
              <a:rPr lang="el-GR" sz="2800" b="1" dirty="0" smtClean="0">
                <a:solidFill>
                  <a:srgbClr val="002060"/>
                </a:solidFill>
              </a:rPr>
              <a:t> αυτό ένα άγνωστης ταυτότητας ιπτάμενο αντικείμενο, γνωστό και ως </a:t>
            </a:r>
            <a:r>
              <a:rPr lang="en-US" sz="2800" b="1" dirty="0" smtClean="0">
                <a:solidFill>
                  <a:srgbClr val="002060"/>
                </a:solidFill>
              </a:rPr>
              <a:t>UFO </a:t>
            </a:r>
            <a:endParaRPr lang="el-GR" sz="2800" b="1" dirty="0">
              <a:solidFill>
                <a:srgbClr val="002060"/>
              </a:solidFill>
            </a:endParaRPr>
          </a:p>
          <a:p>
            <a:pPr algn="ctr"/>
            <a:endParaRPr lang="el-GR" sz="2800" b="1" dirty="0" smtClean="0">
              <a:solidFill>
                <a:srgbClr val="002060"/>
              </a:solidFill>
            </a:endParaRPr>
          </a:p>
          <a:p>
            <a:pPr algn="ctr"/>
            <a:endParaRPr lang="el-GR" sz="2800" b="1" dirty="0" smtClean="0">
              <a:solidFill>
                <a:srgbClr val="002060"/>
              </a:solidFill>
            </a:endParaRPr>
          </a:p>
          <a:p>
            <a:pPr algn="ctr"/>
            <a:r>
              <a:rPr lang="el-GR" sz="2800" b="1" dirty="0" smtClean="0">
                <a:solidFill>
                  <a:srgbClr val="002060"/>
                </a:solidFill>
              </a:rPr>
              <a:t>εμφανίστηκε </a:t>
            </a:r>
            <a:r>
              <a:rPr lang="el-GR" sz="2800" b="1" dirty="0" err="1" smtClean="0">
                <a:solidFill>
                  <a:srgbClr val="002060"/>
                </a:solidFill>
              </a:rPr>
              <a:t>σ΄ένα</a:t>
            </a:r>
            <a:r>
              <a:rPr lang="el-GR" sz="2800" b="1" dirty="0" smtClean="0">
                <a:solidFill>
                  <a:srgbClr val="002060"/>
                </a:solidFill>
              </a:rPr>
              <a:t> κοντινό χωριό «τα </a:t>
            </a:r>
            <a:r>
              <a:rPr lang="el-GR" sz="2800" b="1" dirty="0" err="1" smtClean="0">
                <a:solidFill>
                  <a:srgbClr val="002060"/>
                </a:solidFill>
              </a:rPr>
              <a:t>Διγελιώτικα</a:t>
            </a:r>
            <a:r>
              <a:rPr lang="el-GR" sz="2800" b="1" dirty="0" smtClean="0">
                <a:solidFill>
                  <a:srgbClr val="002060"/>
                </a:solidFill>
              </a:rPr>
              <a:t>» και πήρε μαζί του έναν κάτοικο, τον οποίο άφησε λίγο αργότερα, χωρίς να μπορεί ο ίδιος να εξηγήσει τι ακριβώς είχε γίνει. Την ιστορία αυτή την διηγήθηκε ο παππούς ενός παιδιού από την Ε΄ τάξη, η οποία προκάλεσε αναστάτωση σε όλα τα παιδιά.</a:t>
            </a:r>
          </a:p>
          <a:p>
            <a:pPr algn="ctr"/>
            <a:endParaRPr lang="el-GR" dirty="0">
              <a:solidFill>
                <a:srgbClr val="002060"/>
              </a:solidFill>
            </a:endParaRPr>
          </a:p>
          <a:p>
            <a:pPr algn="ctr"/>
            <a:endParaRPr lang="el-GR" dirty="0">
              <a:solidFill>
                <a:srgbClr val="002060"/>
              </a:solidFill>
            </a:endParaRPr>
          </a:p>
        </p:txBody>
      </p:sp>
      <p:sp>
        <p:nvSpPr>
          <p:cNvPr id="4109" name="AutoShape 13" descr="data:image/png;base64,iVBORw0KGgoAAAANSUhEUgAAAUEAAACdCAMAAAAdWzrjAAAB8lBMVEX///8AAAD//wAA/wAAAP///8z/AAD/fwCrENL//8///9X//9H//84AAML//9P/gQCzEdwApab//6EAAKf//63R0QAAAOv/hQBoaAD//0iIiAB9fQAAAM/2//b//2b//5T//zb//3MAANnu7gAAAJqqqgD//73//+cAAO7j4/8AANDDw8OFhYXv7++Xl//F/8Wrq6tAQAAAp50AAGWZ/5nGxgB9ff/W1v80NP8AAEwAAIwAAEPMzP/jAAC1tQAAAH4AAHKTkwAiIgD//3+ysv///7XBwf8AADcAALltAAD29v8+/z7//1LY2NieTwDQ/9CUDrUAiLulpf8AACNCIQBycv8AABBTAAAyMgBVVQBTCGaJif9QUP+bAAAAAFp1dXVRUQAArJUXFxcAvIwAw3oAsgChoaHd3QAA3VQA3gAREQBERP9U/1QAHwAAbAAsLCze/96z/7NfX/8AACsA0QAZGQAAiwAAQgAAWgAA1l8A024Ato8A50l//39q/2rM/8wAc8wAmqkAYdUAT+MAROZI/0it/618/3w8d9sALuoAWdsAgb8AwYAAkLQAesYA0mhhYWF8DJm6AAA8BkkXAhw/Pz85AAAaAACAgJJlMwDdbgAoFABOJwBeCXStVgAAKgAAnwChobSHDaYqBDRaWs4dAyPLkrg8AAANdElEQVR4nO2d+UMT1xaAE5gICSYiIWELELJA2MTIIosEIovIJqCgFESxKorUvfYJ1WrdWh99RfvavuLyrO37P99MZsmdmTszd7bcSfT7iZrhzp2Pc849c2egNpu1aCiqL60dqqupCOaxBCsma4ZqS+qdDbgnZ20aHCVDFXlKVNSV1H8WKaKhvnZS0R3P49BnjRwNI3Wq5KWpKf1s0eYY0miPpa4e9yVgpHqkRqc+msnSatyXgoV6dYVPQeII7svJNB6tpU+auiLcF5VBSg3XR1OC+8IyQwNv7QgaG4xDub84N4CLx2StwxGUtKGNmtx26AJWj4pah8dVYrA/isncdQjG31C9x7nXY0w3IyJH47A6XfGCJZ4ih8NpeAanGcJ9tSaQzteKUpfT4XAUjZjmj6IU9wUbjEfoz+GqNVUgGegu3BdtJFwCB0tdex0pgca31CJyJ5Ud3DXV0vFHprCRt3TSeHBfujFw0VbjKKL97TVxDeGTC2HYwF3NiIf2Ry7CGfJHEsz6bRvuFrjO42QF1mdOIIkDtwJ9cBlcygag2V2MmGzeb6hmy12Fw4lNYDYXQ64EDrkcnECzdrbkqMFtQiNO9gJKPHgF5uVN4nahCW69qC9yYExhmgrcNjTABlswXQIdTlwCs1EhK7DCuTctMLNtDJ9sS2ROYLoEknciGAWSDSluJ6pgs3USEOhwZupWToJa3FZUwAYbGIEOl/JLRSaTPVuGbB8YLAIFmrSjr4Zs2TGsZie8FxDoMXtDFYks2WZgy50DMOjE00kLCeJ2gwSbrSPpPhD3MpwmGxZkNthKwCLowbwMp7H+u3LsKlLnAgRaYRVhsXwpZOYZBPuYIjPeTNCK1W/v2LeK6sF12CpFkMbaG64uZpa1vE4QeyvNx9KvhDBznASLYJElOkGAIG5LMrCuwAzei3NDBo517+7YdZifw5ZpZNLgFiUJ07NUWDqHKazaV7NvF1l4HWax6BYDk651YCto1juWOrFmU8hGG28ZwfdgRJ76Vty6hLQ2/ydMz23I6stIirDdvnO52SoaW5tbbtjt5czcgB0Zh9NKt3N8Ku0pdi5P4daXskexRs+MF4Ie+avASdjO8WsLtmBsPbjDTeM8MzNeCFqxk2GpsoNcOJd5i1MtF8ApdNLzypYQ5AUha7GlOXP6ms8JT8/My5EtIZiXtyhSSGV0RuqiWJ/dnqRnVcN7vGnVhZjGBzNIYXIowvSRMK3MCPhwyboLMc26lEK7/ZxZEqdaJM4Yp+cU5G3tW2xbUERS2qBJEg/ekDxdlJ5TLfh4znq7WgLEa4lQoqE1cQqevQxMEoPrSFEGfuVGJ3ElhXb7ZaN6HJnwozhDz4j3nlERXjsoRJUNkquzAdncKlX9OJiVuARIYsuvI3kIaczQoi8Qp3aUT8Hc0YH3I57M/NqXPs4gKrTvaK+ICunLQM+H1ww65eduDZKoBu32G9qS+TLa6Iv0fMD3PLIhifPyOtENkjd9B9XqUy5/LEwvUzPi4hwWWXNvWogagySqHLbKdi98fOyEgtRfT6DbaZxe0FFpUIVDNf64XYUUFbVOUqL12+kUSO2MALR6iJy/NJ38edWUukz/EwCGoKoMctxQXpcR1w+ANeHchrKhDCY1CSTZke8Pmy8oDyEiiduGesII93SSXJYRiNA/Q0ngNqKSpA5/dplUbtYxaDbFYUKfP4oWqEBVK7CYcp/y3K1A51H9AskOWxyGrUh3cPJUihYVy5EwxB+FsBpOGTRupaUjUUsLKMkOSgn87TjJ7ypHLrfourJWpTx3VdxQEvj76z0Mr0+rHDuetFwoJvT0L1K0ygo8vgeg/7jq0cujlqmK4US5NkO/vJopLC4unHn1C/zzC+wiAvuQJ5CKQy0zsIDFcKJK5sGmLK8KiwsZimf+DT3kV9ogdBXeI0JtPWQoj2LLaF9UY+xRfJH2l+J/0KNaJHP4tNjgHu2ziVcmwpmVt5aoQt7Fh/KK76+wcAZ+XKtUCAqTWHMip1lMdmYip8O+qE55FB+FAguL/4IeeE6iCkJjcI/aJRlCvCrqMyscw75EJfSNIvW8EwksLP4CfqhkKwgzqDMI08TLk4k140SG1zqTVUZ2KwtigZIGp2wH4R+chRjsN3CSFGfKK6MJHSG55ktEK8v1p6wISAgWFi/Aj222/SkxSr/5BjmOni+vTEYTnWtKgRkOr/k6E9FkVXn8a7MmQ/JRLLDwo8Sxf9r+lhrGxCxWYP1oPH5+cbGcZfF8PH7GTGNCZiAhCO9m7Pa/bTHJcURRqLEjzD5eIVdBuz1mI1YkBxLUQvV3dtnKX8I6KC2wj7DFAjJDAQ77fzNhqlaF308Xz8B7QYoxwnab6JEb6/TZ1/39/a/PGtALZhPvilmHxcUzkgFot98hum1zhHQlVMfb6fck028NGs4E7vSOhfwxf5NXunJxvKO2ZWT2ZWhCRJetkSDGjJjddEHZvhRlBe9PGTGg4QyGCI7YIMp3wDdkALwEMWqzLRNEr+7ZnSrYV8Cxr2xX646SefT5CR5GhM0gOY7NRgUhgfQTkeEN4C/lcN8fBkzQSAYJIV7dY7aToxygtreWyC8G9I21KzBYUFBmLYVigQRxUueYlECC3mLtJr+K6BnrTZlQIBmGb3RO0EgWIAL11q4BaowjtMFx6mu3jsH+EIUgaXBX3wQNxQszqC+NU0N2sY+aDlP/5dce1W8hMViwT9cEjSVmeAwGqBGW0487Uwp1FEOIwIIyhJ5mvTLhW1vzJSpN2KICgQkkdIx3LPUjuQY+cqcVNknsgSkyDQnCMsVCGAeeQYUrVZ5y/fq9Dx/uXf8K6WBYDOpI4l5CJJDuaXREtngxLihQ+p6oYO/vPPrp1j9czWe4+gHheEgdDKGfTcAC3ZnfFr56NN6d+ne/7F2yNCKFiu2M+OUQ5DC8lM/juvJ3GCiQDsD0IgLQRX/k1raivC/jOSybVjh+EbIFjfZmy3/zhdxT/J6TgjzW3Lz1MLc2wxCBNtuorgpxape8MWaW4bICxYa6E2IQ6RcUvhIJzM//RvnbwETWXAIX3MwIjVCBZCYv6zrF+vQuKa9s3+57hBsS6BORJMJZrkIMXkKZ3qA3EPKH3BGNdcqe/imISiDAsAErFRrQp++Sf/4gzXWIwPx8s2dLEWHdjMoIJMNwnj1uTO99ozxRjQYvYTLIVYHb47ICSQ53s8e6tce7MkdhBhFeMr0LE3jXxIlS3BljncSOKPnjpTLh17lnI0clxCDCW87QGEToZ3TQ3sQJmUPxR3EAWLdMS2bxb1CgNITfZDoEI+lGaAnVn8Bhk979VykWBesxWjsoDsKrJs2PpN2d9tClWAClHRLeY+ZMsApYkROobyUIFSK1MlroA3tI1f4o5oABQvqfpUD5uira6fN1qnrblNfQ3EXoprVwLAI+WDmgxR/F6DIwSsCsbFbPPy6l+uqrd++Z80iLr68bfguHSOMSMBThbjdlwtaix8u7iZ4/rMdfiuFr4IBjuS1xcAy8WKJ7Tmv68uEHIuG2Tjobyp1IiHedxJLUBoIWRm/zxg70at3OtiqDY4INsC792StgnJ/NhN9r5k1fRukTBh/RhXTzpkHiXDf/RO6B7A/FAbfAHrFkePSBNAol+r1ZvLSseAVv0xDX5oysfZISrwlOG0J5ncxq9EWaBJdBzA8bs/IiMD58W3j2UDbFYl9vQDj/7gOm5i6MI13CSRD+sYE7uOUo0hMR2SPmRzMWfHwa55ZFkyECEcsG48KgV7joEsRyJiqfHEeWusUWY27LaVyJuMVvLsSWTOpaVDI+CrNIxALeQZN2xdRByhMuuanUzdy6gYKERbI2uiP4PPYNeJug723ND2NOXTjjRw5A6iLtMeDtXTH34R+fngFvABZ41rXH0TjcBQ/GVGI3jUUGesw0eXJlwOsWLxcM15ZwLbpqOTz3w4+SGimTIbc3MtDeZ5y4nsFe0hw0Y5lTzs9lvOHTx0b+/a3ZJ3IaafyhwJg30jvQvtKnLjaP9a0MDkS8Y4GQRLZydM/PHcmS0OPRkXqM8Wzz0L+eKnsEYiUW84dCoaZAwC0gEGgiPwj5/TKRJuTJ7NaVDdwmNHMi/ThoYnP1p++ly6MJxF7Orv48QZ37BW4POqieEDyXfPbz1uNHT1SEkAb8L/+5/+KV9Dmf47agjw7YKxpkSN7fPvTTo5eGBuXTH2b3b98X/szyT+BWoJcTMIGgyyub26uPZx99/+RH9aHZ/fTlo9nHq9ub34rEscNb/n/cjsBDBYf8K3727ZX7m5sXt7/c2lo9dOjQfhby69XV1a2tL7cvXty8f0VSGZ8HuC/eGNrUKDSUNtyXbhiqwtAwNnIhg1m+wyDwFu6LNhiJRdk0cioAaao3MikwdyogyAm09dMAOnBfqmncyoi/F7mXwADPTff38CbuazQbc+Mw9/1RtJlWD198Ev4obr4ww19HTtc/Ec8NDsSN3OxfZLn5wDh/n1j4pTlhiMQHn0z1g3KzQ1c6T3R82vpoqts0huKLW59q8kKobutQdd/87EHbZ3tiSI0PFXN64mFH2+fMlaX65ne3Oh483HgGyJx4tvHwQcfztptWDLz/A/O7YXTxedy5AAAAAElFTkSuQmCC"/>
          <p:cNvSpPr>
            <a:spLocks noChangeAspect="1" noChangeArrowheads="1"/>
          </p:cNvSpPr>
          <p:nvPr/>
        </p:nvSpPr>
        <p:spPr bwMode="auto">
          <a:xfrm>
            <a:off x="155575" y="-1646238"/>
            <a:ext cx="6991350" cy="34290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11" name="AutoShape 15" descr="data:image/png;base64,iVBORw0KGgoAAAANSUhEUgAAAUEAAACdCAMAAAAdWzrjAAAB8lBMVEX///8AAAD//wAA/wAAAP///8z/AAD/fwCrENL//8///9X//9H//84AAML//9P/gQCzEdwApab//6EAAKf//63R0QAAAOv/hQBoaAD//0iIiAB9fQAAAM/2//b//2b//5T//zb//3MAANnu7gAAAJqqqgD//73//+cAAO7j4/8AANDDw8OFhYXv7++Xl//F/8Wrq6tAQAAAp50AAGWZ/5nGxgB9ff/W1v80NP8AAEwAAIwAAEPMzP/jAAC1tQAAAH4AAHKTkwAiIgD//3+ysv///7XBwf8AADcAALltAAD29v8+/z7//1LY2NieTwDQ/9CUDrUAiLulpf8AACNCIQBycv8AABBTAAAyMgBVVQBTCGaJif9QUP+bAAAAAFp1dXVRUQAArJUXFxcAvIwAw3oAsgChoaHd3QAA3VQA3gAREQBERP9U/1QAHwAAbAAsLCze/96z/7NfX/8AACsA0QAZGQAAiwAAQgAAWgAA1l8A024Ato8A50l//39q/2rM/8wAc8wAmqkAYdUAT+MAROZI/0it/618/3w8d9sALuoAWdsAgb8AwYAAkLQAesYA0mhhYWF8DJm6AAA8BkkXAhw/Pz85AAAaAACAgJJlMwDdbgAoFABOJwBeCXStVgAAKgAAnwChobSHDaYqBDRaWs4dAyPLkrg8AAANdElEQVR4nO2d+UMT1xaAE5gICSYiIWELELJA2MTIIosEIovIJqCgFESxKorUvfYJ1WrdWh99RfvavuLyrO37P99MZsmdmTszd7bcSfT7iZrhzp2Pc849c2egNpu1aCiqL60dqqupCOaxBCsma4ZqS+qdDbgnZ20aHCVDFXlKVNSV1H8WKaKhvnZS0R3P49BnjRwNI3Wq5KWpKf1s0eYY0miPpa4e9yVgpHqkRqc+msnSatyXgoV6dYVPQeII7svJNB6tpU+auiLcF5VBSg3XR1OC+8IyQwNv7QgaG4xDub84N4CLx2StwxGUtKGNmtx26AJWj4pah8dVYrA/isncdQjG31C9x7nXY0w3IyJH47A6XfGCJZ4ih8NpeAanGcJ9tSaQzteKUpfT4XAUjZjmj6IU9wUbjEfoz+GqNVUgGegu3BdtJFwCB0tdex0pgca31CJyJ5Ud3DXV0vFHprCRt3TSeHBfujFw0VbjKKL97TVxDeGTC2HYwF3NiIf2Ry7CGfJHEsz6bRvuFrjO42QF1mdOIIkDtwJ9cBlcygag2V2MmGzeb6hmy12Fw4lNYDYXQ64EDrkcnECzdrbkqMFtQiNO9gJKPHgF5uVN4nahCW69qC9yYExhmgrcNjTABlswXQIdTlwCs1EhK7DCuTctMLNtDJ9sS2ROYLoEknciGAWSDSluJ6pgs3USEOhwZupWToJa3FZUwAYbGIEOl/JLRSaTPVuGbB8YLAIFmrSjr4Zs2TGsZie8FxDoMXtDFYks2WZgy50DMOjE00kLCeJ2gwSbrSPpPhD3MpwmGxZkNthKwCLowbwMp7H+u3LsKlLnAgRaYRVhsXwpZOYZBPuYIjPeTNCK1W/v2LeK6sF12CpFkMbaG64uZpa1vE4QeyvNx9KvhDBznASLYJElOkGAIG5LMrCuwAzei3NDBo517+7YdZifw5ZpZNLgFiUJ07NUWDqHKazaV7NvF1l4HWax6BYDk651YCto1juWOrFmU8hGG28ZwfdgRJ76Vty6hLQ2/ydMz23I6stIirDdvnO52SoaW5tbbtjt5czcgB0Zh9NKt3N8Ku0pdi5P4daXskexRs+MF4Ie+avASdjO8WsLtmBsPbjDTeM8MzNeCFqxk2GpsoNcOJd5i1MtF8ApdNLzypYQ5AUha7GlOXP6ms8JT8/My5EtIZiXtyhSSGV0RuqiWJ/dnqRnVcN7vGnVhZjGBzNIYXIowvSRMK3MCPhwyboLMc26lEK7/ZxZEqdaJM4Yp+cU5G3tW2xbUERS2qBJEg/ekDxdlJ5TLfh4znq7WgLEa4lQoqE1cQqevQxMEoPrSFEGfuVGJ3ElhXb7ZaN6HJnwozhDz4j3nlERXjsoRJUNkquzAdncKlX9OJiVuARIYsuvI3kIaczQoi8Qp3aUT8Hc0YH3I57M/NqXPs4gKrTvaK+ICunLQM+H1ww65eduDZKoBu32G9qS+TLa6Iv0fMD3PLIhifPyOtENkjd9B9XqUy5/LEwvUzPi4hwWWXNvWogagySqHLbKdi98fOyEgtRfT6DbaZxe0FFpUIVDNf64XYUUFbVOUqL12+kUSO2MALR6iJy/NJ38edWUukz/EwCGoKoMctxQXpcR1w+ANeHchrKhDCY1CSTZke8Pmy8oDyEiiduGesII93SSXJYRiNA/Q0ngNqKSpA5/dplUbtYxaDbFYUKfP4oWqEBVK7CYcp/y3K1A51H9AskOWxyGrUh3cPJUihYVy5EwxB+FsBpOGTRupaUjUUsLKMkOSgn87TjJ7ypHLrfourJWpTx3VdxQEvj76z0Mr0+rHDuetFwoJvT0L1K0ygo8vgeg/7jq0cujlqmK4US5NkO/vJopLC4unHn1C/zzC+wiAvuQJ5CKQy0zsIDFcKJK5sGmLK8KiwsZimf+DT3kV9ogdBXeI0JtPWQoj2LLaF9UY+xRfJH2l+J/0KNaJHP4tNjgHu2ziVcmwpmVt5aoQt7Fh/KK76+wcAZ+XKtUCAqTWHMip1lMdmYip8O+qE55FB+FAguL/4IeeE6iCkJjcI/aJRlCvCrqMyscw75EJfSNIvW8EwksLP4CfqhkKwgzqDMI08TLk4k140SG1zqTVUZ2KwtigZIGp2wH4R+chRjsN3CSFGfKK6MJHSG55ktEK8v1p6wISAgWFi/Aj222/SkxSr/5BjmOni+vTEYTnWtKgRkOr/k6E9FkVXn8a7MmQ/JRLLDwo8Sxf9r+lhrGxCxWYP1oPH5+cbGcZfF8PH7GTGNCZiAhCO9m7Pa/bTHJcURRqLEjzD5eIVdBuz1mI1YkBxLUQvV3dtnKX8I6KC2wj7DFAjJDAQ77fzNhqlaF308Xz8B7QYoxwnab6JEb6/TZ1/39/a/PGtALZhPvilmHxcUzkgFot98hum1zhHQlVMfb6fck028NGs4E7vSOhfwxf5NXunJxvKO2ZWT2ZWhCRJetkSDGjJjddEHZvhRlBe9PGTGg4QyGCI7YIMp3wDdkALwEMWqzLRNEr+7ZnSrYV8Cxr2xX646SefT5CR5GhM0gOY7NRgUhgfQTkeEN4C/lcN8fBkzQSAYJIV7dY7aToxygtreWyC8G9I21KzBYUFBmLYVigQRxUueYlECC3mLtJr+K6BnrTZlQIBmGb3RO0EgWIAL11q4BaowjtMFx6mu3jsH+EIUgaXBX3wQNxQszqC+NU0N2sY+aDlP/5dce1W8hMViwT9cEjSVmeAwGqBGW0487Uwp1FEOIwIIyhJ5mvTLhW1vzJSpN2KICgQkkdIx3LPUjuQY+cqcVNknsgSkyDQnCMsVCGAeeQYUrVZ5y/fq9Dx/uXf8K6WBYDOpI4l5CJJDuaXREtngxLihQ+p6oYO/vPPrp1j9czWe4+gHheEgdDKGfTcAC3ZnfFr56NN6d+ne/7F2yNCKFiu2M+OUQ5DC8lM/juvJ3GCiQDsD0IgLQRX/k1raivC/jOSybVjh+EbIFjfZmy3/zhdxT/J6TgjzW3Lz1MLc2wxCBNtuorgpxape8MWaW4bICxYa6E2IQ6RcUvhIJzM//RvnbwETWXAIX3MwIjVCBZCYv6zrF+vQuKa9s3+57hBsS6BORJMJZrkIMXkKZ3qA3EPKH3BGNdcqe/imISiDAsAErFRrQp++Sf/4gzXWIwPx8s2dLEWHdjMoIJMNwnj1uTO99ozxRjQYvYTLIVYHb47ICSQ53s8e6tce7MkdhBhFeMr0LE3jXxIlS3BljncSOKPnjpTLh17lnI0clxCDCW87QGEToZ3TQ3sQJmUPxR3EAWLdMS2bxb1CgNITfZDoEI+lGaAnVn8Bhk979VykWBesxWjsoDsKrJs2PpN2d9tClWAClHRLeY+ZMsApYkROobyUIFSK1MlroA3tI1f4o5oABQvqfpUD5uira6fN1qnrblNfQ3EXoprVwLAI+WDmgxR/F6DIwSsCsbFbPPy6l+uqrd++Z80iLr68bfguHSOMSMBThbjdlwtaix8u7iZ4/rMdfiuFr4IBjuS1xcAy8WKJ7Tmv68uEHIuG2Tjobyp1IiHedxJLUBoIWRm/zxg70at3OtiqDY4INsC792StgnJ/NhN9r5k1fRukTBh/RhXTzpkHiXDf/RO6B7A/FAbfAHrFkePSBNAol+r1ZvLSseAVv0xDX5oysfZISrwlOG0J5ncxq9EWaBJdBzA8bs/IiMD58W3j2UDbFYl9vQDj/7gOm5i6MI13CSRD+sYE7uOUo0hMR2SPmRzMWfHwa55ZFkyECEcsG48KgV7joEsRyJiqfHEeWusUWY27LaVyJuMVvLsSWTOpaVDI+CrNIxALeQZN2xdRByhMuuanUzdy6gYKERbI2uiP4PPYNeJug723ND2NOXTjjRw5A6iLtMeDtXTH34R+fngFvABZ41rXH0TjcBQ/GVGI3jUUGesw0eXJlwOsWLxcM15ZwLbpqOTz3w4+SGimTIbc3MtDeZ5y4nsFe0hw0Y5lTzs9lvOHTx0b+/a3ZJ3IaafyhwJg30jvQvtKnLjaP9a0MDkS8Y4GQRLZydM/PHcmS0OPRkXqM8Wzz0L+eKnsEYiUW84dCoaZAwC0gEGgiPwj5/TKRJuTJ7NaVDdwmNHMi/ThoYnP1p++ly6MJxF7Orv48QZ37BW4POqieEDyXfPbz1uNHT1SEkAb8L/+5/+KV9Dmf47agjw7YKxpkSN7fPvTTo5eGBuXTH2b3b98X/szyT+BWoJcTMIGgyyub26uPZx99/+RH9aHZ/fTlo9nHq9ub34rEscNb/n/cjsBDBYf8K3727ZX7m5sXt7/c2lo9dOjQfhby69XV1a2tL7cvXty8f0VSGZ8HuC/eGNrUKDSUNtyXbhiqwtAwNnIhg1m+wyDwFu6LNhiJRdk0cioAaao3MikwdyogyAm09dMAOnBfqmncyoi/F7mXwADPTff38CbuazQbc+Mw9/1RtJlWD198Ev4obr4ww19HTtc/Ec8NDsSN3OxfZLn5wDh/n1j4pTlhiMQHn0z1g3KzQ1c6T3R82vpoqts0huKLW59q8kKobutQdd/87EHbZ3tiSI0PFXN64mFH2+fMlaX65ne3Oh483HgGyJx4tvHwQcfztptWDLz/A/O7YXTxedy5AAAAAElFTkSuQmCC"/>
          <p:cNvSpPr>
            <a:spLocks noChangeAspect="1" noChangeArrowheads="1"/>
          </p:cNvSpPr>
          <p:nvPr/>
        </p:nvSpPr>
        <p:spPr bwMode="auto">
          <a:xfrm>
            <a:off x="155575" y="-1646238"/>
            <a:ext cx="6991350" cy="34290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13" name="AutoShape 17" descr="data:image/png;base64,iVBORw0KGgoAAAANSUhEUgAAAUEAAACdCAMAAAAdWzrjAAAB8lBMVEX///8AAAD//wAA/wAAAP///8z/AAD/fwCrENL//8///9X//9H//84AAML//9P/gQCzEdwApab//6EAAKf//63R0QAAAOv/hQBoaAD//0iIiAB9fQAAAM/2//b//2b//5T//zb//3MAANnu7gAAAJqqqgD//73//+cAAO7j4/8AANDDw8OFhYXv7++Xl//F/8Wrq6tAQAAAp50AAGWZ/5nGxgB9ff/W1v80NP8AAEwAAIwAAEPMzP/jAAC1tQAAAH4AAHKTkwAiIgD//3+ysv///7XBwf8AADcAALltAAD29v8+/z7//1LY2NieTwDQ/9CUDrUAiLulpf8AACNCIQBycv8AABBTAAAyMgBVVQBTCGaJif9QUP+bAAAAAFp1dXVRUQAArJUXFxcAvIwAw3oAsgChoaHd3QAA3VQA3gAREQBERP9U/1QAHwAAbAAsLCze/96z/7NfX/8AACsA0QAZGQAAiwAAQgAAWgAA1l8A024Ato8A50l//39q/2rM/8wAc8wAmqkAYdUAT+MAROZI/0it/618/3w8d9sALuoAWdsAgb8AwYAAkLQAesYA0mhhYWF8DJm6AAA8BkkXAhw/Pz85AAAaAACAgJJlMwDdbgAoFABOJwBeCXStVgAAKgAAnwChobSHDaYqBDRaWs4dAyPLkrg8AAANdElEQVR4nO2d+UMT1xaAE5gICSYiIWELELJA2MTIIosEIovIJqCgFESxKorUvfYJ1WrdWh99RfvavuLyrO37P99MZsmdmTszd7bcSfT7iZrhzp2Pc849c2egNpu1aCiqL60dqqupCOaxBCsma4ZqS+qdDbgnZ20aHCVDFXlKVNSV1H8WKaKhvnZS0R3P49BnjRwNI3Wq5KWpKf1s0eYY0miPpa4e9yVgpHqkRqc+msnSatyXgoV6dYVPQeII7svJNB6tpU+auiLcF5VBSg3XR1OC+8IyQwNv7QgaG4xDub84N4CLx2StwxGUtKGNmtx26AJWj4pah8dVYrA/isncdQjG31C9x7nXY0w3IyJH47A6XfGCJZ4ih8NpeAanGcJ9tSaQzteKUpfT4XAUjZjmj6IU9wUbjEfoz+GqNVUgGegu3BdtJFwCB0tdex0pgca31CJyJ5Ud3DXV0vFHprCRt3TSeHBfujFw0VbjKKL97TVxDeGTC2HYwF3NiIf2Ry7CGfJHEsz6bRvuFrjO42QF1mdOIIkDtwJ9cBlcygag2V2MmGzeb6hmy12Fw4lNYDYXQ64EDrkcnECzdrbkqMFtQiNO9gJKPHgF5uVN4nahCW69qC9yYExhmgrcNjTABlswXQIdTlwCs1EhK7DCuTctMLNtDJ9sS2ROYLoEknciGAWSDSluJ6pgs3USEOhwZupWToJa3FZUwAYbGIEOl/JLRSaTPVuGbB8YLAIFmrSjr4Zs2TGsZie8FxDoMXtDFYks2WZgy50DMOjE00kLCeJ2gwSbrSPpPhD3MpwmGxZkNthKwCLowbwMp7H+u3LsKlLnAgRaYRVhsXwpZOYZBPuYIjPeTNCK1W/v2LeK6sF12CpFkMbaG64uZpa1vE4QeyvNx9KvhDBznASLYJElOkGAIG5LMrCuwAzei3NDBo517+7YdZifw5ZpZNLgFiUJ07NUWDqHKazaV7NvF1l4HWax6BYDk651YCto1juWOrFmU8hGG28ZwfdgRJ76Vty6hLQ2/ydMz23I6stIirDdvnO52SoaW5tbbtjt5czcgB0Zh9NKt3N8Ku0pdi5P4daXskexRs+MF4Ie+avASdjO8WsLtmBsPbjDTeM8MzNeCFqxk2GpsoNcOJd5i1MtF8ApdNLzypYQ5AUha7GlOXP6ms8JT8/My5EtIZiXtyhSSGV0RuqiWJ/dnqRnVcN7vGnVhZjGBzNIYXIowvSRMK3MCPhwyboLMc26lEK7/ZxZEqdaJM4Yp+cU5G3tW2xbUERS2qBJEg/ekDxdlJ5TLfh4znq7WgLEa4lQoqE1cQqevQxMEoPrSFEGfuVGJ3ElhXb7ZaN6HJnwozhDz4j3nlERXjsoRJUNkquzAdncKlX9OJiVuARIYsuvI3kIaczQoi8Qp3aUT8Hc0YH3I57M/NqXPs4gKrTvaK+ICunLQM+H1ww65eduDZKoBu32G9qS+TLa6Iv0fMD3PLIhifPyOtENkjd9B9XqUy5/LEwvUzPi4hwWWXNvWogagySqHLbKdi98fOyEgtRfT6DbaZxe0FFpUIVDNf64XYUUFbVOUqL12+kUSO2MALR6iJy/NJ38edWUukz/EwCGoKoMctxQXpcR1w+ANeHchrKhDCY1CSTZke8Pmy8oDyEiiduGesII93SSXJYRiNA/Q0ngNqKSpA5/dplUbtYxaDbFYUKfP4oWqEBVK7CYcp/y3K1A51H9AskOWxyGrUh3cPJUihYVy5EwxB+FsBpOGTRupaUjUUsLKMkOSgn87TjJ7ypHLrfourJWpTx3VdxQEvj76z0Mr0+rHDuetFwoJvT0L1K0ygo8vgeg/7jq0cujlqmK4US5NkO/vJopLC4unHn1C/zzC+wiAvuQJ5CKQy0zsIDFcKJK5sGmLK8KiwsZimf+DT3kV9ogdBXeI0JtPWQoj2LLaF9UY+xRfJH2l+J/0KNaJHP4tNjgHu2ziVcmwpmVt5aoQt7Fh/KK76+wcAZ+XKtUCAqTWHMip1lMdmYip8O+qE55FB+FAguL/4IeeE6iCkJjcI/aJRlCvCrqMyscw75EJfSNIvW8EwksLP4CfqhkKwgzqDMI08TLk4k140SG1zqTVUZ2KwtigZIGp2wH4R+chRjsN3CSFGfKK6MJHSG55ktEK8v1p6wISAgWFi/Aj222/SkxSr/5BjmOni+vTEYTnWtKgRkOr/k6E9FkVXn8a7MmQ/JRLLDwo8Sxf9r+lhrGxCxWYP1oPH5+cbGcZfF8PH7GTGNCZiAhCO9m7Pa/bTHJcURRqLEjzD5eIVdBuz1mI1YkBxLUQvV3dtnKX8I6KC2wj7DFAjJDAQ77fzNhqlaF308Xz8B7QYoxwnab6JEb6/TZ1/39/a/PGtALZhPvilmHxcUzkgFot98hum1zhHQlVMfb6fck028NGs4E7vSOhfwxf5NXunJxvKO2ZWT2ZWhCRJetkSDGjJjddEHZvhRlBe9PGTGg4QyGCI7YIMp3wDdkALwEMWqzLRNEr+7ZnSrYV8Cxr2xX646SefT5CR5GhM0gOY7NRgUhgfQTkeEN4C/lcN8fBkzQSAYJIV7dY7aToxygtreWyC8G9I21KzBYUFBmLYVigQRxUueYlECC3mLtJr+K6BnrTZlQIBmGb3RO0EgWIAL11q4BaowjtMFx6mu3jsH+EIUgaXBX3wQNxQszqC+NU0N2sY+aDlP/5dce1W8hMViwT9cEjSVmeAwGqBGW0487Uwp1FEOIwIIyhJ5mvTLhW1vzJSpN2KICgQkkdIx3LPUjuQY+cqcVNknsgSkyDQnCMsVCGAeeQYUrVZ5y/fq9Dx/uXf8K6WBYDOpI4l5CJJDuaXREtngxLihQ+p6oYO/vPPrp1j9czWe4+gHheEgdDKGfTcAC3ZnfFr56NN6d+ne/7F2yNCKFiu2M+OUQ5DC8lM/juvJ3GCiQDsD0IgLQRX/k1raivC/jOSybVjh+EbIFjfZmy3/zhdxT/J6TgjzW3Lz1MLc2wxCBNtuorgpxape8MWaW4bICxYa6E2IQ6RcUvhIJzM//RvnbwETWXAIX3MwIjVCBZCYv6zrF+vQuKa9s3+57hBsS6BORJMJZrkIMXkKZ3qA3EPKH3BGNdcqe/imISiDAsAErFRrQp++Sf/4gzXWIwPx8s2dLEWHdjMoIJMNwnj1uTO99ozxRjQYvYTLIVYHb47ICSQ53s8e6tce7MkdhBhFeMr0LE3jXxIlS3BljncSOKPnjpTLh17lnI0clxCDCW87QGEToZ3TQ3sQJmUPxR3EAWLdMS2bxb1CgNITfZDoEI+lGaAnVn8Bhk979VykWBesxWjsoDsKrJs2PpN2d9tClWAClHRLeY+ZMsApYkROobyUIFSK1MlroA3tI1f4o5oABQvqfpUD5uira6fN1qnrblNfQ3EXoprVwLAI+WDmgxR/F6DIwSsCsbFbPPy6l+uqrd++Z80iLr68bfguHSOMSMBThbjdlwtaix8u7iZ4/rMdfiuFr4IBjuS1xcAy8WKJ7Tmv68uEHIuG2Tjobyp1IiHedxJLUBoIWRm/zxg70at3OtiqDY4INsC792StgnJ/NhN9r5k1fRukTBh/RhXTzpkHiXDf/RO6B7A/FAbfAHrFkePSBNAol+r1ZvLSseAVv0xDX5oysfZISrwlOG0J5ncxq9EWaBJdBzA8bs/IiMD58W3j2UDbFYl9vQDj/7gOm5i6MI13CSRD+sYE7uOUo0hMR2SPmRzMWfHwa55ZFkyECEcsG48KgV7joEsRyJiqfHEeWusUWY27LaVyJuMVvLsSWTOpaVDI+CrNIxALeQZN2xdRByhMuuanUzdy6gYKERbI2uiP4PPYNeJug723ND2NOXTjjRw5A6iLtMeDtXTH34R+fngFvABZ41rXH0TjcBQ/GVGI3jUUGesw0eXJlwOsWLxcM15ZwLbpqOTz3w4+SGimTIbc3MtDeZ5y4nsFe0hw0Y5lTzs9lvOHTx0b+/a3ZJ3IaafyhwJg30jvQvtKnLjaP9a0MDkS8Y4GQRLZydM/PHcmS0OPRkXqM8Wzz0L+eKnsEYiUW84dCoaZAwC0gEGgiPwj5/TKRJuTJ7NaVDdwmNHMi/ThoYnP1p++ly6MJxF7Orv48QZ37BW4POqieEDyXfPbz1uNHT1SEkAb8L/+5/+KV9Dmf47agjw7YKxpkSN7fPvTTo5eGBuXTH2b3b98X/szyT+BWoJcTMIGgyyub26uPZx99/+RH9aHZ/fTlo9nHq9ub34rEscNb/n/cjsBDBYf8K3727ZX7m5sXt7/c2lo9dOjQfhby69XV1a2tL7cvXty8f0VSGZ8HuC/eGNrUKDSUNtyXbhiqwtAwNnIhg1m+wyDwFu6LNhiJRdk0cioAaao3MikwdyogyAm09dMAOnBfqmncyoi/F7mXwADPTff38CbuazQbc+Mw9/1RtJlWD198Ev4obr4ww19HTtc/Ec8NDsSN3OxfZLn5wDh/n1j4pTlhiMQHn0z1g3KzQ1c6T3R82vpoqts0huKLW59q8kKobutQdd/87EHbZ3tiSI0PFXN64mFH2+fMlaX65ne3Oh483HgGyJx4tvHwQcfztptWDLz/A/O7YXTxedy5AAAAAElFTkSuQmCC"/>
          <p:cNvSpPr>
            <a:spLocks noChangeAspect="1" noChangeArrowheads="1"/>
          </p:cNvSpPr>
          <p:nvPr/>
        </p:nvSpPr>
        <p:spPr bwMode="auto">
          <a:xfrm>
            <a:off x="155575" y="-1646238"/>
            <a:ext cx="6991350" cy="34290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4115" name="Picture 19" descr="http://www.zgubidan.com/wp-content/uploads/2015/06/nlo.png"/>
          <p:cNvPicPr>
            <a:picLocks noChangeAspect="1" noChangeArrowheads="1"/>
          </p:cNvPicPr>
          <p:nvPr/>
        </p:nvPicPr>
        <p:blipFill>
          <a:blip r:embed="rId3" cstate="print"/>
          <a:srcRect/>
          <a:stretch>
            <a:fillRect/>
          </a:stretch>
        </p:blipFill>
        <p:spPr bwMode="auto">
          <a:xfrm>
            <a:off x="3635896" y="2852936"/>
            <a:ext cx="1714500" cy="114071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115"/>
                                        </p:tgtEl>
                                        <p:attrNameLst>
                                          <p:attrName>style.visibility</p:attrName>
                                        </p:attrNameLst>
                                      </p:cBhvr>
                                      <p:to>
                                        <p:strVal val="visible"/>
                                      </p:to>
                                    </p:set>
                                    <p:anim calcmode="lin" valueType="num">
                                      <p:cBhvr additive="base">
                                        <p:cTn id="7" dur="2000" fill="hold"/>
                                        <p:tgtEl>
                                          <p:spTgt spid="4115"/>
                                        </p:tgtEl>
                                        <p:attrNameLst>
                                          <p:attrName>ppt_x</p:attrName>
                                        </p:attrNameLst>
                                      </p:cBhvr>
                                      <p:tavLst>
                                        <p:tav tm="0">
                                          <p:val>
                                            <p:strVal val="#ppt_x"/>
                                          </p:val>
                                        </p:tav>
                                        <p:tav tm="100000">
                                          <p:val>
                                            <p:strVal val="#ppt_x"/>
                                          </p:val>
                                        </p:tav>
                                      </p:tavLst>
                                    </p:anim>
                                    <p:anim calcmode="lin" valueType="num">
                                      <p:cBhvr additive="base">
                                        <p:cTn id="8" dur="2000" fill="hold"/>
                                        <p:tgtEl>
                                          <p:spTgt spid="41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0" name="AutoShape 4"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2" name="AutoShape 6"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4" name="AutoShape 8"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6" name="AutoShape 10"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4107" name="Picture 11"/>
          <p:cNvPicPr>
            <a:picLocks noChangeAspect="1" noChangeArrowheads="1"/>
          </p:cNvPicPr>
          <p:nvPr/>
        </p:nvPicPr>
        <p:blipFill>
          <a:blip r:embed="rId2" cstate="print"/>
          <a:srcRect/>
          <a:stretch>
            <a:fillRect/>
          </a:stretch>
        </p:blipFill>
        <p:spPr bwMode="auto">
          <a:xfrm>
            <a:off x="0" y="0"/>
            <a:ext cx="9143999" cy="6857999"/>
          </a:xfrm>
          <a:prstGeom prst="rect">
            <a:avLst/>
          </a:prstGeom>
          <a:noFill/>
          <a:ln w="9525">
            <a:noFill/>
            <a:miter lim="800000"/>
            <a:headEnd/>
            <a:tailEnd/>
          </a:ln>
          <a:effectLst/>
        </p:spPr>
      </p:pic>
      <p:sp>
        <p:nvSpPr>
          <p:cNvPr id="8" name="7 - Στρογγυλεμένο ορθογώνιο"/>
          <p:cNvSpPr/>
          <p:nvPr/>
        </p:nvSpPr>
        <p:spPr>
          <a:xfrm>
            <a:off x="179512" y="116632"/>
            <a:ext cx="8964488" cy="674136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b="1" dirty="0" smtClean="0">
                <a:solidFill>
                  <a:srgbClr val="002060"/>
                </a:solidFill>
              </a:rPr>
              <a:t>Η Νατάσα και ο Δημήτρης, παιδιά του Διευθυντή του σχολείου μαζί με τον Θανάση και τον Νίκο δημιουργούν μια μυστική οργάνωση, την ΜΟΔΕ (Μυστική Οργάνωση Διαπλανητικών Ερευνών) με σκοπό να λύσουν το μυστήριο…</a:t>
            </a:r>
          </a:p>
          <a:p>
            <a:pPr algn="ctr"/>
            <a:endParaRPr lang="el-GR" sz="2800" b="1" dirty="0" smtClean="0">
              <a:solidFill>
                <a:srgbClr val="002060"/>
              </a:solidFill>
            </a:endParaRPr>
          </a:p>
          <a:p>
            <a:pPr algn="ctr"/>
            <a:endParaRPr lang="el-GR" sz="2800" b="1" dirty="0" smtClean="0">
              <a:solidFill>
                <a:srgbClr val="002060"/>
              </a:solidFill>
            </a:endParaRPr>
          </a:p>
          <a:p>
            <a:pPr algn="ctr"/>
            <a:endParaRPr lang="el-GR" sz="2800" b="1" dirty="0">
              <a:solidFill>
                <a:srgbClr val="002060"/>
              </a:solidFill>
            </a:endParaRPr>
          </a:p>
          <a:p>
            <a:pPr algn="ctr"/>
            <a:endParaRPr lang="el-GR" sz="2800" b="1" dirty="0" smtClean="0">
              <a:solidFill>
                <a:srgbClr val="002060"/>
              </a:solidFill>
            </a:endParaRPr>
          </a:p>
          <a:p>
            <a:pPr algn="ctr"/>
            <a:endParaRPr lang="el-GR" sz="2800" b="1" dirty="0" smtClean="0">
              <a:solidFill>
                <a:srgbClr val="002060"/>
              </a:solidFill>
            </a:endParaRPr>
          </a:p>
          <a:p>
            <a:pPr algn="ctr"/>
            <a:r>
              <a:rPr lang="el-GR" sz="2800" b="1" dirty="0" smtClean="0">
                <a:solidFill>
                  <a:srgbClr val="002060"/>
                </a:solidFill>
              </a:rPr>
              <a:t>Καταστρώνουν ολόκληρο σχέδιο και πείθουν τους γονείς τους να πάνε για διακοπές στα «</a:t>
            </a:r>
            <a:r>
              <a:rPr lang="el-GR" sz="2800" b="1" dirty="0" err="1" smtClean="0">
                <a:solidFill>
                  <a:srgbClr val="002060"/>
                </a:solidFill>
              </a:rPr>
              <a:t>Διγελιώτικα</a:t>
            </a:r>
            <a:r>
              <a:rPr lang="el-GR" sz="2800" b="1" dirty="0" smtClean="0">
                <a:solidFill>
                  <a:srgbClr val="002060"/>
                </a:solidFill>
              </a:rPr>
              <a:t>», με απώτερο σκοπό να δουν τι συμβαίνει. Και το πετυχαίνουν…  </a:t>
            </a:r>
            <a:endParaRPr lang="el-GR" sz="2800" b="1" dirty="0">
              <a:solidFill>
                <a:srgbClr val="002060"/>
              </a:solidFill>
            </a:endParaRPr>
          </a:p>
          <a:p>
            <a:pPr algn="ctr"/>
            <a:endParaRPr lang="el-GR" sz="2800" b="1" dirty="0">
              <a:solidFill>
                <a:srgbClr val="002060"/>
              </a:solidFill>
            </a:endParaRPr>
          </a:p>
        </p:txBody>
      </p:sp>
      <p:sp>
        <p:nvSpPr>
          <p:cNvPr id="4109" name="AutoShape 13" descr="data:image/png;base64,iVBORw0KGgoAAAANSUhEUgAAAUEAAACdCAMAAAAdWzrjAAAB8lBMVEX///8AAAD//wAA/wAAAP///8z/AAD/fwCrENL//8///9X//9H//84AAML//9P/gQCzEdwApab//6EAAKf//63R0QAAAOv/hQBoaAD//0iIiAB9fQAAAM/2//b//2b//5T//zb//3MAANnu7gAAAJqqqgD//73//+cAAO7j4/8AANDDw8OFhYXv7++Xl//F/8Wrq6tAQAAAp50AAGWZ/5nGxgB9ff/W1v80NP8AAEwAAIwAAEPMzP/jAAC1tQAAAH4AAHKTkwAiIgD//3+ysv///7XBwf8AADcAALltAAD29v8+/z7//1LY2NieTwDQ/9CUDrUAiLulpf8AACNCIQBycv8AABBTAAAyMgBVVQBTCGaJif9QUP+bAAAAAFp1dXVRUQAArJUXFxcAvIwAw3oAsgChoaHd3QAA3VQA3gAREQBERP9U/1QAHwAAbAAsLCze/96z/7NfX/8AACsA0QAZGQAAiwAAQgAAWgAA1l8A024Ato8A50l//39q/2rM/8wAc8wAmqkAYdUAT+MAROZI/0it/618/3w8d9sALuoAWdsAgb8AwYAAkLQAesYA0mhhYWF8DJm6AAA8BkkXAhw/Pz85AAAaAACAgJJlMwDdbgAoFABOJwBeCXStVgAAKgAAnwChobSHDaYqBDRaWs4dAyPLkrg8AAANdElEQVR4nO2d+UMT1xaAE5gICSYiIWELELJA2MTIIosEIovIJqCgFESxKorUvfYJ1WrdWh99RfvavuLyrO37P99MZsmdmTszd7bcSfT7iZrhzp2Pc849c2egNpu1aCiqL60dqqupCOaxBCsma4ZqS+qdDbgnZ20aHCVDFXlKVNSV1H8WKaKhvnZS0R3P49BnjRwNI3Wq5KWpKf1s0eYY0miPpa4e9yVgpHqkRqc+msnSatyXgoV6dYVPQeII7svJNB6tpU+auiLcF5VBSg3XR1OC+8IyQwNv7QgaG4xDub84N4CLx2StwxGUtKGNmtx26AJWj4pah8dVYrA/isncdQjG31C9x7nXY0w3IyJH47A6XfGCJZ4ih8NpeAanGcJ9tSaQzteKUpfT4XAUjZjmj6IU9wUbjEfoz+GqNVUgGegu3BdtJFwCB0tdex0pgca31CJyJ5Ud3DXV0vFHprCRt3TSeHBfujFw0VbjKKL97TVxDeGTC2HYwF3NiIf2Ry7CGfJHEsz6bRvuFrjO42QF1mdOIIkDtwJ9cBlcygag2V2MmGzeb6hmy12Fw4lNYDYXQ64EDrkcnECzdrbkqMFtQiNO9gJKPHgF5uVN4nahCW69qC9yYExhmgrcNjTABlswXQIdTlwCs1EhK7DCuTctMLNtDJ9sS2ROYLoEknciGAWSDSluJ6pgs3USEOhwZupWToJa3FZUwAYbGIEOl/JLRSaTPVuGbB8YLAIFmrSjr4Zs2TGsZie8FxDoMXtDFYks2WZgy50DMOjE00kLCeJ2gwSbrSPpPhD3MpwmGxZkNthKwCLowbwMp7H+u3LsKlLnAgRaYRVhsXwpZOYZBPuYIjPeTNCK1W/v2LeK6sF12CpFkMbaG64uZpa1vE4QeyvNx9KvhDBznASLYJElOkGAIG5LMrCuwAzei3NDBo517+7YdZifw5ZpZNLgFiUJ07NUWDqHKazaV7NvF1l4HWax6BYDk651YCto1juWOrFmU8hGG28ZwfdgRJ76Vty6hLQ2/ydMz23I6stIirDdvnO52SoaW5tbbtjt5czcgB0Zh9NKt3N8Ku0pdi5P4daXskexRs+MF4Ie+avASdjO8WsLtmBsPbjDTeM8MzNeCFqxk2GpsoNcOJd5i1MtF8ApdNLzypYQ5AUha7GlOXP6ms8JT8/My5EtIZiXtyhSSGV0RuqiWJ/dnqRnVcN7vGnVhZjGBzNIYXIowvSRMK3MCPhwyboLMc26lEK7/ZxZEqdaJM4Yp+cU5G3tW2xbUERS2qBJEg/ekDxdlJ5TLfh4znq7WgLEa4lQoqE1cQqevQxMEoPrSFEGfuVGJ3ElhXb7ZaN6HJnwozhDz4j3nlERXjsoRJUNkquzAdncKlX9OJiVuARIYsuvI3kIaczQoi8Qp3aUT8Hc0YH3I57M/NqXPs4gKrTvaK+ICunLQM+H1ww65eduDZKoBu32G9qS+TLa6Iv0fMD3PLIhifPyOtENkjd9B9XqUy5/LEwvUzPi4hwWWXNvWogagySqHLbKdi98fOyEgtRfT6DbaZxe0FFpUIVDNf64XYUUFbVOUqL12+kUSO2MALR6iJy/NJ38edWUukz/EwCGoKoMctxQXpcR1w+ANeHchrKhDCY1CSTZke8Pmy8oDyEiiduGesII93SSXJYRiNA/Q0ngNqKSpA5/dplUbtYxaDbFYUKfP4oWqEBVK7CYcp/y3K1A51H9AskOWxyGrUh3cPJUihYVy5EwxB+FsBpOGTRupaUjUUsLKMkOSgn87TjJ7ypHLrfourJWpTx3VdxQEvj76z0Mr0+rHDuetFwoJvT0L1K0ygo8vgeg/7jq0cujlqmK4US5NkO/vJopLC4unHn1C/zzC+wiAvuQJ5CKQy0zsIDFcKJK5sGmLK8KiwsZimf+DT3kV9ogdBXeI0JtPWQoj2LLaF9UY+xRfJH2l+J/0KNaJHP4tNjgHu2ziVcmwpmVt5aoQt7Fh/KK76+wcAZ+XKtUCAqTWHMip1lMdmYip8O+qE55FB+FAguL/4IeeE6iCkJjcI/aJRlCvCrqMyscw75EJfSNIvW8EwksLP4CfqhkKwgzqDMI08TLk4k140SG1zqTVUZ2KwtigZIGp2wH4R+chRjsN3CSFGfKK6MJHSG55ktEK8v1p6wISAgWFi/Aj222/SkxSr/5BjmOni+vTEYTnWtKgRkOr/k6E9FkVXn8a7MmQ/JRLLDwo8Sxf9r+lhrGxCxWYP1oPH5+cbGcZfF8PH7GTGNCZiAhCO9m7Pa/bTHJcURRqLEjzD5eIVdBuz1mI1YkBxLUQvV3dtnKX8I6KC2wj7DFAjJDAQ77fzNhqlaF308Xz8B7QYoxwnab6JEb6/TZ1/39/a/PGtALZhPvilmHxcUzkgFot98hum1zhHQlVMfb6fck028NGs4E7vSOhfwxf5NXunJxvKO2ZWT2ZWhCRJetkSDGjJjddEHZvhRlBe9PGTGg4QyGCI7YIMp3wDdkALwEMWqzLRNEr+7ZnSrYV8Cxr2xX646SefT5CR5GhM0gOY7NRgUhgfQTkeEN4C/lcN8fBkzQSAYJIV7dY7aToxygtreWyC8G9I21KzBYUFBmLYVigQRxUueYlECC3mLtJr+K6BnrTZlQIBmGb3RO0EgWIAL11q4BaowjtMFx6mu3jsH+EIUgaXBX3wQNxQszqC+NU0N2sY+aDlP/5dce1W8hMViwT9cEjSVmeAwGqBGW0487Uwp1FEOIwIIyhJ5mvTLhW1vzJSpN2KICgQkkdIx3LPUjuQY+cqcVNknsgSkyDQnCMsVCGAeeQYUrVZ5y/fq9Dx/uXf8K6WBYDOpI4l5CJJDuaXREtngxLihQ+p6oYO/vPPrp1j9czWe4+gHheEgdDKGfTcAC3ZnfFr56NN6d+ne/7F2yNCKFiu2M+OUQ5DC8lM/juvJ3GCiQDsD0IgLQRX/k1raivC/jOSybVjh+EbIFjfZmy3/zhdxT/J6TgjzW3Lz1MLc2wxCBNtuorgpxape8MWaW4bICxYa6E2IQ6RcUvhIJzM//RvnbwETWXAIX3MwIjVCBZCYv6zrF+vQuKa9s3+57hBsS6BORJMJZrkIMXkKZ3qA3EPKH3BGNdcqe/imISiDAsAErFRrQp++Sf/4gzXWIwPx8s2dLEWHdjMoIJMNwnj1uTO99ozxRjQYvYTLIVYHb47ICSQ53s8e6tce7MkdhBhFeMr0LE3jXxIlS3BljncSOKPnjpTLh17lnI0clxCDCW87QGEToZ3TQ3sQJmUPxR3EAWLdMS2bxb1CgNITfZDoEI+lGaAnVn8Bhk979VykWBesxWjsoDsKrJs2PpN2d9tClWAClHRLeY+ZMsApYkROobyUIFSK1MlroA3tI1f4o5oABQvqfpUD5uira6fN1qnrblNfQ3EXoprVwLAI+WDmgxR/F6DIwSsCsbFbPPy6l+uqrd++Z80iLr68bfguHSOMSMBThbjdlwtaix8u7iZ4/rMdfiuFr4IBjuS1xcAy8WKJ7Tmv68uEHIuG2Tjobyp1IiHedxJLUBoIWRm/zxg70at3OtiqDY4INsC792StgnJ/NhN9r5k1fRukTBh/RhXTzpkHiXDf/RO6B7A/FAbfAHrFkePSBNAol+r1ZvLSseAVv0xDX5oysfZISrwlOG0J5ncxq9EWaBJdBzA8bs/IiMD58W3j2UDbFYl9vQDj/7gOm5i6MI13CSRD+sYE7uOUo0hMR2SPmRzMWfHwa55ZFkyECEcsG48KgV7joEsRyJiqfHEeWusUWY27LaVyJuMVvLsSWTOpaVDI+CrNIxALeQZN2xdRByhMuuanUzdy6gYKERbI2uiP4PPYNeJug723ND2NOXTjjRw5A6iLtMeDtXTH34R+fngFvABZ41rXH0TjcBQ/GVGI3jUUGesw0eXJlwOsWLxcM15ZwLbpqOTz3w4+SGimTIbc3MtDeZ5y4nsFe0hw0Y5lTzs9lvOHTx0b+/a3ZJ3IaafyhwJg30jvQvtKnLjaP9a0MDkS8Y4GQRLZydM/PHcmS0OPRkXqM8Wzz0L+eKnsEYiUW84dCoaZAwC0gEGgiPwj5/TKRJuTJ7NaVDdwmNHMi/ThoYnP1p++ly6MJxF7Orv48QZ37BW4POqieEDyXfPbz1uNHT1SEkAb8L/+5/+KV9Dmf47agjw7YKxpkSN7fPvTTo5eGBuXTH2b3b98X/szyT+BWoJcTMIGgyyub26uPZx99/+RH9aHZ/fTlo9nHq9ub34rEscNb/n/cjsBDBYf8K3727ZX7m5sXt7/c2lo9dOjQfhby69XV1a2tL7cvXty8f0VSGZ8HuC/eGNrUKDSUNtyXbhiqwtAwNnIhg1m+wyDwFu6LNhiJRdk0cioAaao3MikwdyogyAm09dMAOnBfqmncyoi/F7mXwADPTff38CbuazQbc+Mw9/1RtJlWD198Ev4obr4ww19HTtc/Ec8NDsSN3OxfZLn5wDh/n1j4pTlhiMQHn0z1g3KzQ1c6T3R82vpoqts0huKLW59q8kKobutQdd/87EHbZ3tiSI0PFXN64mFH2+fMlaX65ne3Oh483HgGyJx4tvHwQcfztptWDLz/A/O7YXTxedy5AAAAAElFTkSuQmCC"/>
          <p:cNvSpPr>
            <a:spLocks noChangeAspect="1" noChangeArrowheads="1"/>
          </p:cNvSpPr>
          <p:nvPr/>
        </p:nvSpPr>
        <p:spPr bwMode="auto">
          <a:xfrm>
            <a:off x="155575" y="-1646238"/>
            <a:ext cx="6991350" cy="34290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11" name="AutoShape 15" descr="data:image/png;base64,iVBORw0KGgoAAAANSUhEUgAAAUEAAACdCAMAAAAdWzrjAAAB8lBMVEX///8AAAD//wAA/wAAAP///8z/AAD/fwCrENL//8///9X//9H//84AAML//9P/gQCzEdwApab//6EAAKf//63R0QAAAOv/hQBoaAD//0iIiAB9fQAAAM/2//b//2b//5T//zb//3MAANnu7gAAAJqqqgD//73//+cAAO7j4/8AANDDw8OFhYXv7++Xl//F/8Wrq6tAQAAAp50AAGWZ/5nGxgB9ff/W1v80NP8AAEwAAIwAAEPMzP/jAAC1tQAAAH4AAHKTkwAiIgD//3+ysv///7XBwf8AADcAALltAAD29v8+/z7//1LY2NieTwDQ/9CUDrUAiLulpf8AACNCIQBycv8AABBTAAAyMgBVVQBTCGaJif9QUP+bAAAAAFp1dXVRUQAArJUXFxcAvIwAw3oAsgChoaHd3QAA3VQA3gAREQBERP9U/1QAHwAAbAAsLCze/96z/7NfX/8AACsA0QAZGQAAiwAAQgAAWgAA1l8A024Ato8A50l//39q/2rM/8wAc8wAmqkAYdUAT+MAROZI/0it/618/3w8d9sALuoAWdsAgb8AwYAAkLQAesYA0mhhYWF8DJm6AAA8BkkXAhw/Pz85AAAaAACAgJJlMwDdbgAoFABOJwBeCXStVgAAKgAAnwChobSHDaYqBDRaWs4dAyPLkrg8AAANdElEQVR4nO2d+UMT1xaAE5gICSYiIWELELJA2MTIIosEIovIJqCgFESxKorUvfYJ1WrdWh99RfvavuLyrO37P99MZsmdmTszd7bcSfT7iZrhzp2Pc849c2egNpu1aCiqL60dqqupCOaxBCsma4ZqS+qdDbgnZ20aHCVDFXlKVNSV1H8WKaKhvnZS0R3P49BnjRwNI3Wq5KWpKf1s0eYY0miPpa4e9yVgpHqkRqc+msnSatyXgoV6dYVPQeII7svJNB6tpU+auiLcF5VBSg3XR1OC+8IyQwNv7QgaG4xDub84N4CLx2StwxGUtKGNmtx26AJWj4pah8dVYrA/isncdQjG31C9x7nXY0w3IyJH47A6XfGCJZ4ih8NpeAanGcJ9tSaQzteKUpfT4XAUjZjmj6IU9wUbjEfoz+GqNVUgGegu3BdtJFwCB0tdex0pgca31CJyJ5Ud3DXV0vFHprCRt3TSeHBfujFw0VbjKKL97TVxDeGTC2HYwF3NiIf2Ry7CGfJHEsz6bRvuFrjO42QF1mdOIIkDtwJ9cBlcygag2V2MmGzeb6hmy12Fw4lNYDYXQ64EDrkcnECzdrbkqMFtQiNO9gJKPHgF5uVN4nahCW69qC9yYExhmgrcNjTABlswXQIdTlwCs1EhK7DCuTctMLNtDJ9sS2ROYLoEknciGAWSDSluJ6pgs3USEOhwZupWToJa3FZUwAYbGIEOl/JLRSaTPVuGbB8YLAIFmrSjr4Zs2TGsZie8FxDoMXtDFYks2WZgy50DMOjE00kLCeJ2gwSbrSPpPhD3MpwmGxZkNthKwCLowbwMp7H+u3LsKlLnAgRaYRVhsXwpZOYZBPuYIjPeTNCK1W/v2LeK6sF12CpFkMbaG64uZpa1vE4QeyvNx9KvhDBznASLYJElOkGAIG5LMrCuwAzei3NDBo517+7YdZifw5ZpZNLgFiUJ07NUWDqHKazaV7NvF1l4HWax6BYDk651YCto1juWOrFmU8hGG28ZwfdgRJ76Vty6hLQ2/ydMz23I6stIirDdvnO52SoaW5tbbtjt5czcgB0Zh9NKt3N8Ku0pdi5P4daXskexRs+MF4Ie+avASdjO8WsLtmBsPbjDTeM8MzNeCFqxk2GpsoNcOJd5i1MtF8ApdNLzypYQ5AUha7GlOXP6ms8JT8/My5EtIZiXtyhSSGV0RuqiWJ/dnqRnVcN7vGnVhZjGBzNIYXIowvSRMK3MCPhwyboLMc26lEK7/ZxZEqdaJM4Yp+cU5G3tW2xbUERS2qBJEg/ekDxdlJ5TLfh4znq7WgLEa4lQoqE1cQqevQxMEoPrSFEGfuVGJ3ElhXb7ZaN6HJnwozhDz4j3nlERXjsoRJUNkquzAdncKlX9OJiVuARIYsuvI3kIaczQoi8Qp3aUT8Hc0YH3I57M/NqXPs4gKrTvaK+ICunLQM+H1ww65eduDZKoBu32G9qS+TLa6Iv0fMD3PLIhifPyOtENkjd9B9XqUy5/LEwvUzPi4hwWWXNvWogagySqHLbKdi98fOyEgtRfT6DbaZxe0FFpUIVDNf64XYUUFbVOUqL12+kUSO2MALR6iJy/NJ38edWUukz/EwCGoKoMctxQXpcR1w+ANeHchrKhDCY1CSTZke8Pmy8oDyEiiduGesII93SSXJYRiNA/Q0ngNqKSpA5/dplUbtYxaDbFYUKfP4oWqEBVK7CYcp/y3K1A51H9AskOWxyGrUh3cPJUihYVy5EwxB+FsBpOGTRupaUjUUsLKMkOSgn87TjJ7ypHLrfourJWpTx3VdxQEvj76z0Mr0+rHDuetFwoJvT0L1K0ygo8vgeg/7jq0cujlqmK4US5NkO/vJopLC4unHn1C/zzC+wiAvuQJ5CKQy0zsIDFcKJK5sGmLK8KiwsZimf+DT3kV9ogdBXeI0JtPWQoj2LLaF9UY+xRfJH2l+J/0KNaJHP4tNjgHu2ziVcmwpmVt5aoQt7Fh/KK76+wcAZ+XKtUCAqTWHMip1lMdmYip8O+qE55FB+FAguL/4IeeE6iCkJjcI/aJRlCvCrqMyscw75EJfSNIvW8EwksLP4CfqhkKwgzqDMI08TLk4k140SG1zqTVUZ2KwtigZIGp2wH4R+chRjsN3CSFGfKK6MJHSG55ktEK8v1p6wISAgWFi/Aj222/SkxSr/5BjmOni+vTEYTnWtKgRkOr/k6E9FkVXn8a7MmQ/JRLLDwo8Sxf9r+lhrGxCxWYP1oPH5+cbGcZfF8PH7GTGNCZiAhCO9m7Pa/bTHJcURRqLEjzD5eIVdBuz1mI1YkBxLUQvV3dtnKX8I6KC2wj7DFAjJDAQ77fzNhqlaF308Xz8B7QYoxwnab6JEb6/TZ1/39/a/PGtALZhPvilmHxcUzkgFot98hum1zhHQlVMfb6fck028NGs4E7vSOhfwxf5NXunJxvKO2ZWT2ZWhCRJetkSDGjJjddEHZvhRlBe9PGTGg4QyGCI7YIMp3wDdkALwEMWqzLRNEr+7ZnSrYV8Cxr2xX646SefT5CR5GhM0gOY7NRgUhgfQTkeEN4C/lcN8fBkzQSAYJIV7dY7aToxygtreWyC8G9I21KzBYUFBmLYVigQRxUueYlECC3mLtJr+K6BnrTZlQIBmGb3RO0EgWIAL11q4BaowjtMFx6mu3jsH+EIUgaXBX3wQNxQszqC+NU0N2sY+aDlP/5dce1W8hMViwT9cEjSVmeAwGqBGW0487Uwp1FEOIwIIyhJ5mvTLhW1vzJSpN2KICgQkkdIx3LPUjuQY+cqcVNknsgSkyDQnCMsVCGAeeQYUrVZ5y/fq9Dx/uXf8K6WBYDOpI4l5CJJDuaXREtngxLihQ+p6oYO/vPPrp1j9czWe4+gHheEgdDKGfTcAC3ZnfFr56NN6d+ne/7F2yNCKFiu2M+OUQ5DC8lM/juvJ3GCiQDsD0IgLQRX/k1raivC/jOSybVjh+EbIFjfZmy3/zhdxT/J6TgjzW3Lz1MLc2wxCBNtuorgpxape8MWaW4bICxYa6E2IQ6RcUvhIJzM//RvnbwETWXAIX3MwIjVCBZCYv6zrF+vQuKa9s3+57hBsS6BORJMJZrkIMXkKZ3qA3EPKH3BGNdcqe/imISiDAsAErFRrQp++Sf/4gzXWIwPx8s2dLEWHdjMoIJMNwnj1uTO99ozxRjQYvYTLIVYHb47ICSQ53s8e6tce7MkdhBhFeMr0LE3jXxIlS3BljncSOKPnjpTLh17lnI0clxCDCW87QGEToZ3TQ3sQJmUPxR3EAWLdMS2bxb1CgNITfZDoEI+lGaAnVn8Bhk979VykWBesxWjsoDsKrJs2PpN2d9tClWAClHRLeY+ZMsApYkROobyUIFSK1MlroA3tI1f4o5oABQvqfpUD5uira6fN1qnrblNfQ3EXoprVwLAI+WDmgxR/F6DIwSsCsbFbPPy6l+uqrd++Z80iLr68bfguHSOMSMBThbjdlwtaix8u7iZ4/rMdfiuFr4IBjuS1xcAy8WKJ7Tmv68uEHIuG2Tjobyp1IiHedxJLUBoIWRm/zxg70at3OtiqDY4INsC792StgnJ/NhN9r5k1fRukTBh/RhXTzpkHiXDf/RO6B7A/FAbfAHrFkePSBNAol+r1ZvLSseAVv0xDX5oysfZISrwlOG0J5ncxq9EWaBJdBzA8bs/IiMD58W3j2UDbFYl9vQDj/7gOm5i6MI13CSRD+sYE7uOUo0hMR2SPmRzMWfHwa55ZFkyECEcsG48KgV7joEsRyJiqfHEeWusUWY27LaVyJuMVvLsSWTOpaVDI+CrNIxALeQZN2xdRByhMuuanUzdy6gYKERbI2uiP4PPYNeJug723ND2NOXTjjRw5A6iLtMeDtXTH34R+fngFvABZ41rXH0TjcBQ/GVGI3jUUGesw0eXJlwOsWLxcM15ZwLbpqOTz3w4+SGimTIbc3MtDeZ5y4nsFe0hw0Y5lTzs9lvOHTx0b+/a3ZJ3IaafyhwJg30jvQvtKnLjaP9a0MDkS8Y4GQRLZydM/PHcmS0OPRkXqM8Wzz0L+eKnsEYiUW84dCoaZAwC0gEGgiPwj5/TKRJuTJ7NaVDdwmNHMi/ThoYnP1p++ly6MJxF7Orv48QZ37BW4POqieEDyXfPbz1uNHT1SEkAb8L/+5/+KV9Dmf47agjw7YKxpkSN7fPvTTo5eGBuXTH2b3b98X/szyT+BWoJcTMIGgyyub26uPZx99/+RH9aHZ/fTlo9nHq9ub34rEscNb/n/cjsBDBYf8K3727ZX7m5sXt7/c2lo9dOjQfhby69XV1a2tL7cvXty8f0VSGZ8HuC/eGNrUKDSUNtyXbhiqwtAwNnIhg1m+wyDwFu6LNhiJRdk0cioAaao3MikwdyogyAm09dMAOnBfqmncyoi/F7mXwADPTff38CbuazQbc+Mw9/1RtJlWD198Ev4obr4ww19HTtc/Ec8NDsSN3OxfZLn5wDh/n1j4pTlhiMQHn0z1g3KzQ1c6T3R82vpoqts0huKLW59q8kKobutQdd/87EHbZ3tiSI0PFXN64mFH2+fMlaX65ne3Oh483HgGyJx4tvHwQcfztptWDLz/A/O7YXTxedy5AAAAAElFTkSuQmCC"/>
          <p:cNvSpPr>
            <a:spLocks noChangeAspect="1" noChangeArrowheads="1"/>
          </p:cNvSpPr>
          <p:nvPr/>
        </p:nvSpPr>
        <p:spPr bwMode="auto">
          <a:xfrm>
            <a:off x="155575" y="-1646238"/>
            <a:ext cx="6991350" cy="34290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13" name="AutoShape 17" descr="data:image/png;base64,iVBORw0KGgoAAAANSUhEUgAAAUEAAACdCAMAAAAdWzrjAAAB8lBMVEX///8AAAD//wAA/wAAAP///8z/AAD/fwCrENL//8///9X//9H//84AAML//9P/gQCzEdwApab//6EAAKf//63R0QAAAOv/hQBoaAD//0iIiAB9fQAAAM/2//b//2b//5T//zb//3MAANnu7gAAAJqqqgD//73//+cAAO7j4/8AANDDw8OFhYXv7++Xl//F/8Wrq6tAQAAAp50AAGWZ/5nGxgB9ff/W1v80NP8AAEwAAIwAAEPMzP/jAAC1tQAAAH4AAHKTkwAiIgD//3+ysv///7XBwf8AADcAALltAAD29v8+/z7//1LY2NieTwDQ/9CUDrUAiLulpf8AACNCIQBycv8AABBTAAAyMgBVVQBTCGaJif9QUP+bAAAAAFp1dXVRUQAArJUXFxcAvIwAw3oAsgChoaHd3QAA3VQA3gAREQBERP9U/1QAHwAAbAAsLCze/96z/7NfX/8AACsA0QAZGQAAiwAAQgAAWgAA1l8A024Ato8A50l//39q/2rM/8wAc8wAmqkAYdUAT+MAROZI/0it/618/3w8d9sALuoAWdsAgb8AwYAAkLQAesYA0mhhYWF8DJm6AAA8BkkXAhw/Pz85AAAaAACAgJJlMwDdbgAoFABOJwBeCXStVgAAKgAAnwChobSHDaYqBDRaWs4dAyPLkrg8AAANdElEQVR4nO2d+UMT1xaAE5gICSYiIWELELJA2MTIIosEIovIJqCgFESxKorUvfYJ1WrdWh99RfvavuLyrO37P99MZsmdmTszd7bcSfT7iZrhzp2Pc849c2egNpu1aCiqL60dqqupCOaxBCsma4ZqS+qdDbgnZ20aHCVDFXlKVNSV1H8WKaKhvnZS0R3P49BnjRwNI3Wq5KWpKf1s0eYY0miPpa4e9yVgpHqkRqc+msnSatyXgoV6dYVPQeII7svJNB6tpU+auiLcF5VBSg3XR1OC+8IyQwNv7QgaG4xDub84N4CLx2StwxGUtKGNmtx26AJWj4pah8dVYrA/isncdQjG31C9x7nXY0w3IyJH47A6XfGCJZ4ih8NpeAanGcJ9tSaQzteKUpfT4XAUjZjmj6IU9wUbjEfoz+GqNVUgGegu3BdtJFwCB0tdex0pgca31CJyJ5Ud3DXV0vFHprCRt3TSeHBfujFw0VbjKKL97TVxDeGTC2HYwF3NiIf2Ry7CGfJHEsz6bRvuFrjO42QF1mdOIIkDtwJ9cBlcygag2V2MmGzeb6hmy12Fw4lNYDYXQ64EDrkcnECzdrbkqMFtQiNO9gJKPHgF5uVN4nahCW69qC9yYExhmgrcNjTABlswXQIdTlwCs1EhK7DCuTctMLNtDJ9sS2ROYLoEknciGAWSDSluJ6pgs3USEOhwZupWToJa3FZUwAYbGIEOl/JLRSaTPVuGbB8YLAIFmrSjr4Zs2TGsZie8FxDoMXtDFYks2WZgy50DMOjE00kLCeJ2gwSbrSPpPhD3MpwmGxZkNthKwCLowbwMp7H+u3LsKlLnAgRaYRVhsXwpZOYZBPuYIjPeTNCK1W/v2LeK6sF12CpFkMbaG64uZpa1vE4QeyvNx9KvhDBznASLYJElOkGAIG5LMrCuwAzei3NDBo517+7YdZifw5ZpZNLgFiUJ07NUWDqHKazaV7NvF1l4HWax6BYDk651YCto1juWOrFmU8hGG28ZwfdgRJ76Vty6hLQ2/ydMz23I6stIirDdvnO52SoaW5tbbtjt5czcgB0Zh9NKt3N8Ku0pdi5P4daXskexRs+MF4Ie+avASdjO8WsLtmBsPbjDTeM8MzNeCFqxk2GpsoNcOJd5i1MtF8ApdNLzypYQ5AUha7GlOXP6ms8JT8/My5EtIZiXtyhSSGV0RuqiWJ/dnqRnVcN7vGnVhZjGBzNIYXIowvSRMK3MCPhwyboLMc26lEK7/ZxZEqdaJM4Yp+cU5G3tW2xbUERS2qBJEg/ekDxdlJ5TLfh4znq7WgLEa4lQoqE1cQqevQxMEoPrSFEGfuVGJ3ElhXb7ZaN6HJnwozhDz4j3nlERXjsoRJUNkquzAdncKlX9OJiVuARIYsuvI3kIaczQoi8Qp3aUT8Hc0YH3I57M/NqXPs4gKrTvaK+ICunLQM+H1ww65eduDZKoBu32G9qS+TLa6Iv0fMD3PLIhifPyOtENkjd9B9XqUy5/LEwvUzPi4hwWWXNvWogagySqHLbKdi98fOyEgtRfT6DbaZxe0FFpUIVDNf64XYUUFbVOUqL12+kUSO2MALR6iJy/NJ38edWUukz/EwCGoKoMctxQXpcR1w+ANeHchrKhDCY1CSTZke8Pmy8oDyEiiduGesII93SSXJYRiNA/Q0ngNqKSpA5/dplUbtYxaDbFYUKfP4oWqEBVK7CYcp/y3K1A51H9AskOWxyGrUh3cPJUihYVy5EwxB+FsBpOGTRupaUjUUsLKMkOSgn87TjJ7ypHLrfourJWpTx3VdxQEvj76z0Mr0+rHDuetFwoJvT0L1K0ygo8vgeg/7jq0cujlqmK4US5NkO/vJopLC4unHn1C/zzC+wiAvuQJ5CKQy0zsIDFcKJK5sGmLK8KiwsZimf+DT3kV9ogdBXeI0JtPWQoj2LLaF9UY+xRfJH2l+J/0KNaJHP4tNjgHu2ziVcmwpmVt5aoQt7Fh/KK76+wcAZ+XKtUCAqTWHMip1lMdmYip8O+qE55FB+FAguL/4IeeE6iCkJjcI/aJRlCvCrqMyscw75EJfSNIvW8EwksLP4CfqhkKwgzqDMI08TLk4k140SG1zqTVUZ2KwtigZIGp2wH4R+chRjsN3CSFGfKK6MJHSG55ktEK8v1p6wISAgWFi/Aj222/SkxSr/5BjmOni+vTEYTnWtKgRkOr/k6E9FkVXn8a7MmQ/JRLLDwo8Sxf9r+lhrGxCxWYP1oPH5+cbGcZfF8PH7GTGNCZiAhCO9m7Pa/bTHJcURRqLEjzD5eIVdBuz1mI1YkBxLUQvV3dtnKX8I6KC2wj7DFAjJDAQ77fzNhqlaF308Xz8B7QYoxwnab6JEb6/TZ1/39/a/PGtALZhPvilmHxcUzkgFot98hum1zhHQlVMfb6fck028NGs4E7vSOhfwxf5NXunJxvKO2ZWT2ZWhCRJetkSDGjJjddEHZvhRlBe9PGTGg4QyGCI7YIMp3wDdkALwEMWqzLRNEr+7ZnSrYV8Cxr2xX646SefT5CR5GhM0gOY7NRgUhgfQTkeEN4C/lcN8fBkzQSAYJIV7dY7aToxygtreWyC8G9I21KzBYUFBmLYVigQRxUueYlECC3mLtJr+K6BnrTZlQIBmGb3RO0EgWIAL11q4BaowjtMFx6mu3jsH+EIUgaXBX3wQNxQszqC+NU0N2sY+aDlP/5dce1W8hMViwT9cEjSVmeAwGqBGW0487Uwp1FEOIwIIyhJ5mvTLhW1vzJSpN2KICgQkkdIx3LPUjuQY+cqcVNknsgSkyDQnCMsVCGAeeQYUrVZ5y/fq9Dx/uXf8K6WBYDOpI4l5CJJDuaXREtngxLihQ+p6oYO/vPPrp1j9czWe4+gHheEgdDKGfTcAC3ZnfFr56NN6d+ne/7F2yNCKFiu2M+OUQ5DC8lM/juvJ3GCiQDsD0IgLQRX/k1raivC/jOSybVjh+EbIFjfZmy3/zhdxT/J6TgjzW3Lz1MLc2wxCBNtuorgpxape8MWaW4bICxYa6E2IQ6RcUvhIJzM//RvnbwETWXAIX3MwIjVCBZCYv6zrF+vQuKa9s3+57hBsS6BORJMJZrkIMXkKZ3qA3EPKH3BGNdcqe/imISiDAsAErFRrQp++Sf/4gzXWIwPx8s2dLEWHdjMoIJMNwnj1uTO99ozxRjQYvYTLIVYHb47ICSQ53s8e6tce7MkdhBhFeMr0LE3jXxIlS3BljncSOKPnjpTLh17lnI0clxCDCW87QGEToZ3TQ3sQJmUPxR3EAWLdMS2bxb1CgNITfZDoEI+lGaAnVn8Bhk979VykWBesxWjsoDsKrJs2PpN2d9tClWAClHRLeY+ZMsApYkROobyUIFSK1MlroA3tI1f4o5oABQvqfpUD5uira6fN1qnrblNfQ3EXoprVwLAI+WDmgxR/F6DIwSsCsbFbPPy6l+uqrd++Z80iLr68bfguHSOMSMBThbjdlwtaix8u7iZ4/rMdfiuFr4IBjuS1xcAy8WKJ7Tmv68uEHIuG2Tjobyp1IiHedxJLUBoIWRm/zxg70at3OtiqDY4INsC792StgnJ/NhN9r5k1fRukTBh/RhXTzpkHiXDf/RO6B7A/FAbfAHrFkePSBNAol+r1ZvLSseAVv0xDX5oysfZISrwlOG0J5ncxq9EWaBJdBzA8bs/IiMD58W3j2UDbFYl9vQDj/7gOm5i6MI13CSRD+sYE7uOUo0hMR2SPmRzMWfHwa55ZFkyECEcsG48KgV7joEsRyJiqfHEeWusUWY27LaVyJuMVvLsSWTOpaVDI+CrNIxALeQZN2xdRByhMuuanUzdy6gYKERbI2uiP4PPYNeJug723ND2NOXTjjRw5A6iLtMeDtXTH34R+fngFvABZ41rXH0TjcBQ/GVGI3jUUGesw0eXJlwOsWLxcM15ZwLbpqOTz3w4+SGimTIbc3MtDeZ5y4nsFe0hw0Y5lTzs9lvOHTx0b+/a3ZJ3IaafyhwJg30jvQvtKnLjaP9a0MDkS8Y4GQRLZydM/PHcmS0OPRkXqM8Wzz0L+eKnsEYiUW84dCoaZAwC0gEGgiPwj5/TKRJuTJ7NaVDdwmNHMi/ThoYnP1p++ly6MJxF7Orv48QZ37BW4POqieEDyXfPbz1uNHT1SEkAb8L/+5/+KV9Dmf47agjw7YKxpkSN7fPvTTo5eGBuXTH2b3b98X/szyT+BWoJcTMIGgyyub26uPZx99/+RH9aHZ/fTlo9nHq9ub34rEscNb/n/cjsBDBYf8K3727ZX7m5sXt7/c2lo9dOjQfhby69XV1a2tL7cvXty8f0VSGZ8HuC/eGNrUKDSUNtyXbhiqwtAwNnIhg1m+wyDwFu6LNhiJRdk0cioAaao3MikwdyogyAm09dMAOnBfqmncyoi/F7mXwADPTff38CbuazQbc+Mw9/1RtJlWD198Ev4obr4ww19HTtc/Ec8NDsSN3OxfZLn5wDh/n1j4pTlhiMQHn0z1g3KzQ1c6T3R82vpoqts0huKLW59q8kKobutQdd/87EHbZ3tiSI0PFXN64mFH2+fMlaX65ne3Oh483HgGyJx4tvHwQcfztptWDLz/A/O7YXTxedy5AAAAAElFTkSuQmCC"/>
          <p:cNvSpPr>
            <a:spLocks noChangeAspect="1" noChangeArrowheads="1"/>
          </p:cNvSpPr>
          <p:nvPr/>
        </p:nvSpPr>
        <p:spPr bwMode="auto">
          <a:xfrm>
            <a:off x="155575" y="-1646238"/>
            <a:ext cx="6991350" cy="3429001"/>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13" name="12 - Ορθογώνιο"/>
          <p:cNvSpPr/>
          <p:nvPr/>
        </p:nvSpPr>
        <p:spPr>
          <a:xfrm>
            <a:off x="2555776" y="2852936"/>
            <a:ext cx="3672408" cy="12961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pic>
        <p:nvPicPr>
          <p:cNvPr id="14" name="13 - Εικόνα" descr="http://www.mrsrichard.org/images/Little%20Detectives/dt7_kids1.png"/>
          <p:cNvPicPr/>
          <p:nvPr/>
        </p:nvPicPr>
        <p:blipFill>
          <a:blip r:embed="rId3" cstate="print"/>
          <a:srcRect/>
          <a:stretch>
            <a:fillRect/>
          </a:stretch>
        </p:blipFill>
        <p:spPr bwMode="auto">
          <a:xfrm>
            <a:off x="3380361" y="2780928"/>
            <a:ext cx="2775815" cy="1584176"/>
          </a:xfrm>
          <a:prstGeom prst="rect">
            <a:avLst/>
          </a:prstGeom>
          <a:noFill/>
          <a:ln w="9525">
            <a:noFill/>
            <a:miter lim="800000"/>
            <a:headEnd/>
            <a:tailEnd/>
          </a:ln>
        </p:spPr>
      </p:pic>
      <p:pic>
        <p:nvPicPr>
          <p:cNvPr id="17410" name="Picture 2" descr="http://clipartsign.com/upload/2016/05/09/vacation-clipart-6.jpeg"/>
          <p:cNvPicPr>
            <a:picLocks noChangeAspect="1" noChangeArrowheads="1"/>
          </p:cNvPicPr>
          <p:nvPr/>
        </p:nvPicPr>
        <p:blipFill>
          <a:blip r:embed="rId4" cstate="print"/>
          <a:srcRect/>
          <a:stretch>
            <a:fillRect/>
          </a:stretch>
        </p:blipFill>
        <p:spPr bwMode="auto">
          <a:xfrm>
            <a:off x="6732240" y="5894086"/>
            <a:ext cx="1306116" cy="96391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amond(in)">
                                      <p:cBhvr>
                                        <p:cTn id="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0" name="AutoShape 4"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2" name="AutoShape 6"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4" name="AutoShape 8"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6" name="AutoShape 10"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4107" name="Picture 11"/>
          <p:cNvPicPr>
            <a:picLocks noChangeAspect="1" noChangeArrowheads="1"/>
          </p:cNvPicPr>
          <p:nvPr/>
        </p:nvPicPr>
        <p:blipFill>
          <a:blip r:embed="rId2" cstate="print"/>
          <a:srcRect/>
          <a:stretch>
            <a:fillRect/>
          </a:stretch>
        </p:blipFill>
        <p:spPr bwMode="auto">
          <a:xfrm>
            <a:off x="1" y="0"/>
            <a:ext cx="9143999" cy="6857999"/>
          </a:xfrm>
          <a:prstGeom prst="rect">
            <a:avLst/>
          </a:prstGeom>
          <a:noFill/>
          <a:ln w="9525">
            <a:noFill/>
            <a:miter lim="800000"/>
            <a:headEnd/>
            <a:tailEnd/>
          </a:ln>
          <a:effectLst/>
        </p:spPr>
      </p:pic>
      <p:sp>
        <p:nvSpPr>
          <p:cNvPr id="8" name="7 - Ορθογώνιο"/>
          <p:cNvSpPr/>
          <p:nvPr/>
        </p:nvSpPr>
        <p:spPr>
          <a:xfrm>
            <a:off x="395536" y="332656"/>
            <a:ext cx="8568952" cy="6336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8 - Ορθογώνιο"/>
          <p:cNvSpPr/>
          <p:nvPr/>
        </p:nvSpPr>
        <p:spPr>
          <a:xfrm>
            <a:off x="179512" y="116632"/>
            <a:ext cx="8964488" cy="67413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b="1" dirty="0" smtClean="0">
                <a:solidFill>
                  <a:srgbClr val="002060"/>
                </a:solidFill>
              </a:rPr>
              <a:t>Στα «</a:t>
            </a:r>
            <a:r>
              <a:rPr lang="el-GR" sz="2800" b="1" dirty="0" err="1" smtClean="0">
                <a:solidFill>
                  <a:srgbClr val="002060"/>
                </a:solidFill>
              </a:rPr>
              <a:t>Διγελιώτικα</a:t>
            </a:r>
            <a:r>
              <a:rPr lang="el-GR" sz="2800" b="1" dirty="0" smtClean="0">
                <a:solidFill>
                  <a:srgbClr val="002060"/>
                </a:solidFill>
              </a:rPr>
              <a:t>»…</a:t>
            </a:r>
          </a:p>
          <a:p>
            <a:pPr algn="ctr"/>
            <a:r>
              <a:rPr lang="el-GR" sz="2800" b="1" dirty="0" smtClean="0">
                <a:solidFill>
                  <a:srgbClr val="002060"/>
                </a:solidFill>
              </a:rPr>
              <a:t>Παριστάνοντας ότι παίζουνε, κάνουν ερωτήσεις σε όλους τους κατοίκους του χωριού και διαπιστώνουνε ότι όντως περίεργα πράγματα συμβαίνουν…  Οι τηλεοράσεις δείχνουν άλλο πρόγραμμα από αυτό που θα έπρεπε,</a:t>
            </a:r>
            <a:endParaRPr lang="en-US" sz="2800" b="1" dirty="0" smtClean="0">
              <a:solidFill>
                <a:srgbClr val="002060"/>
              </a:solidFill>
            </a:endParaRPr>
          </a:p>
          <a:p>
            <a:pPr algn="ctr"/>
            <a:endParaRPr lang="en-US" sz="2800" b="1" dirty="0">
              <a:solidFill>
                <a:srgbClr val="002060"/>
              </a:solidFill>
            </a:endParaRPr>
          </a:p>
          <a:p>
            <a:pPr algn="ctr"/>
            <a:endParaRPr lang="en-US" sz="2800" b="1" dirty="0" smtClean="0">
              <a:solidFill>
                <a:srgbClr val="002060"/>
              </a:solidFill>
            </a:endParaRPr>
          </a:p>
          <a:p>
            <a:pPr algn="ctr"/>
            <a:endParaRPr lang="en-US" sz="2800" b="1" dirty="0" smtClean="0">
              <a:solidFill>
                <a:srgbClr val="002060"/>
              </a:solidFill>
            </a:endParaRPr>
          </a:p>
          <a:p>
            <a:pPr algn="ctr"/>
            <a:r>
              <a:rPr lang="el-GR" sz="2800" b="1" dirty="0" smtClean="0">
                <a:solidFill>
                  <a:srgbClr val="002060"/>
                </a:solidFill>
              </a:rPr>
              <a:t> περίεργοι τουρίστες με ένα βαν με μια τεράστια κεραία τριγυρίζουν στην περιοχή, </a:t>
            </a:r>
            <a:endParaRPr lang="en-US" sz="2800" b="1" dirty="0" smtClean="0">
              <a:solidFill>
                <a:srgbClr val="002060"/>
              </a:solidFill>
            </a:endParaRPr>
          </a:p>
          <a:p>
            <a:pPr algn="ctr"/>
            <a:endParaRPr lang="en-US" sz="2800" b="1" dirty="0">
              <a:solidFill>
                <a:srgbClr val="002060"/>
              </a:solidFill>
            </a:endParaRPr>
          </a:p>
          <a:p>
            <a:pPr algn="ctr"/>
            <a:endParaRPr lang="en-US" sz="2800" b="1" dirty="0" smtClean="0">
              <a:solidFill>
                <a:srgbClr val="002060"/>
              </a:solidFill>
            </a:endParaRPr>
          </a:p>
          <a:p>
            <a:pPr algn="ctr"/>
            <a:endParaRPr lang="en-US" sz="2800" b="1" dirty="0">
              <a:solidFill>
                <a:srgbClr val="002060"/>
              </a:solidFill>
            </a:endParaRPr>
          </a:p>
          <a:p>
            <a:pPr algn="ctr"/>
            <a:r>
              <a:rPr lang="el-GR" sz="2800" b="1" dirty="0" smtClean="0">
                <a:solidFill>
                  <a:srgbClr val="002060"/>
                </a:solidFill>
              </a:rPr>
              <a:t>χωριανοί που ήταν στο συμβάν επιμένουν ότι είδαν το </a:t>
            </a:r>
            <a:r>
              <a:rPr lang="en-US" sz="2800" b="1" dirty="0" smtClean="0">
                <a:solidFill>
                  <a:srgbClr val="002060"/>
                </a:solidFill>
              </a:rPr>
              <a:t>UFO….</a:t>
            </a:r>
          </a:p>
        </p:txBody>
      </p:sp>
      <p:pic>
        <p:nvPicPr>
          <p:cNvPr id="11" name="10 - Εικόνα" descr="http://images.clipartlogo.com/files/ss/thumb/729/72983275/the-vintage-tv-a-children-s_small.jpg"/>
          <p:cNvPicPr/>
          <p:nvPr/>
        </p:nvPicPr>
        <p:blipFill>
          <a:blip r:embed="rId3" cstate="print"/>
          <a:srcRect/>
          <a:stretch>
            <a:fillRect/>
          </a:stretch>
        </p:blipFill>
        <p:spPr bwMode="auto">
          <a:xfrm>
            <a:off x="6012160" y="2420888"/>
            <a:ext cx="754767" cy="970791"/>
          </a:xfrm>
          <a:prstGeom prst="rect">
            <a:avLst/>
          </a:prstGeom>
          <a:noFill/>
          <a:ln w="9525">
            <a:noFill/>
            <a:miter lim="800000"/>
            <a:headEnd/>
            <a:tailEnd/>
          </a:ln>
        </p:spPr>
      </p:pic>
      <p:pic>
        <p:nvPicPr>
          <p:cNvPr id="12" name="11 - Εικόνα" descr="http://smartpoodlepublishing.com/blog/wp-content/uploads/2011/06/geo_intl_tourists.gif"/>
          <p:cNvPicPr/>
          <p:nvPr/>
        </p:nvPicPr>
        <p:blipFill>
          <a:blip r:embed="rId4" cstate="print"/>
          <a:srcRect/>
          <a:stretch>
            <a:fillRect/>
          </a:stretch>
        </p:blipFill>
        <p:spPr bwMode="auto">
          <a:xfrm>
            <a:off x="6660232" y="4365104"/>
            <a:ext cx="1207828" cy="128405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ssolve">
                                      <p:cBhvr>
                                        <p:cTn id="1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0" name="AutoShape 4"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2" name="AutoShape 6"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4" name="AutoShape 8"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6" name="AutoShape 10"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4107" name="Picture 11"/>
          <p:cNvPicPr>
            <a:picLocks noChangeAspect="1" noChangeArrowheads="1"/>
          </p:cNvPicPr>
          <p:nvPr/>
        </p:nvPicPr>
        <p:blipFill>
          <a:blip r:embed="rId2" cstate="print"/>
          <a:srcRect/>
          <a:stretch>
            <a:fillRect/>
          </a:stretch>
        </p:blipFill>
        <p:spPr bwMode="auto">
          <a:xfrm>
            <a:off x="0" y="0"/>
            <a:ext cx="9143999" cy="6857999"/>
          </a:xfrm>
          <a:prstGeom prst="rect">
            <a:avLst/>
          </a:prstGeom>
          <a:noFill/>
          <a:ln w="9525">
            <a:noFill/>
            <a:miter lim="800000"/>
            <a:headEnd/>
            <a:tailEnd/>
          </a:ln>
          <a:effectLst/>
        </p:spPr>
      </p:pic>
      <p:sp>
        <p:nvSpPr>
          <p:cNvPr id="8" name="7 - Ορθογώνιο"/>
          <p:cNvSpPr/>
          <p:nvPr/>
        </p:nvSpPr>
        <p:spPr>
          <a:xfrm>
            <a:off x="0" y="260648"/>
            <a:ext cx="9144000" cy="63367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b="1" dirty="0" smtClean="0">
                <a:solidFill>
                  <a:srgbClr val="002060"/>
                </a:solidFill>
              </a:rPr>
              <a:t>Ακόμα και ο μπαμπάς των δύο παιδιών, ο κύριος Γιάννης, διευθυντής του σχολείου, που έχει καταλάβει από την πρώτη στιγμή το μυστικό τους, αρχίζει να πιστεύει πως πράγματι κάτι περίεργο υπάρχει…</a:t>
            </a:r>
          </a:p>
          <a:p>
            <a:pPr algn="ctr"/>
            <a:r>
              <a:rPr lang="el-GR" sz="2800" b="1" dirty="0" smtClean="0">
                <a:solidFill>
                  <a:srgbClr val="002060"/>
                </a:solidFill>
              </a:rPr>
              <a:t>  και γίνεται και αυτός μέλος της ΜΟΔΕ. </a:t>
            </a:r>
          </a:p>
          <a:p>
            <a:pPr algn="ctr"/>
            <a:endParaRPr lang="el-GR" sz="2800" b="1" dirty="0" smtClean="0">
              <a:solidFill>
                <a:srgbClr val="002060"/>
              </a:solidFill>
            </a:endParaRPr>
          </a:p>
          <a:p>
            <a:pPr algn="ctr"/>
            <a:r>
              <a:rPr lang="el-GR" sz="2800" b="1" dirty="0" smtClean="0">
                <a:solidFill>
                  <a:srgbClr val="002060"/>
                </a:solidFill>
              </a:rPr>
              <a:t>Την ίδια στιγμή, μέσα </a:t>
            </a:r>
            <a:r>
              <a:rPr lang="el-GR" sz="2800" b="1" dirty="0" err="1" smtClean="0">
                <a:solidFill>
                  <a:srgbClr val="002060"/>
                </a:solidFill>
              </a:rPr>
              <a:t>σ΄</a:t>
            </a:r>
            <a:r>
              <a:rPr lang="el-GR" sz="2800" b="1" dirty="0" smtClean="0">
                <a:solidFill>
                  <a:srgbClr val="002060"/>
                </a:solidFill>
              </a:rPr>
              <a:t> ένα πηγάδι του χωριού, μικροσκοπικά εξωγήινα όντα με τη μορφή μυρμηγκιού, ψάχνουν να βρουν τρόπο να φύγουν από τη γη, επισκευάζοντας το λιλιπούτειο διαστημόπλοιό τους που έχει μείνει από καύσιμο, το γνωστό ουράνιο..</a:t>
            </a:r>
          </a:p>
          <a:p>
            <a:pPr algn="ctr"/>
            <a:endParaRPr lang="el-GR" sz="2800" b="1" dirty="0" smtClean="0">
              <a:solidFill>
                <a:srgbClr val="002060"/>
              </a:solidFill>
            </a:endParaRPr>
          </a:p>
        </p:txBody>
      </p:sp>
      <p:pic>
        <p:nvPicPr>
          <p:cNvPr id="9" name="8 - Εικόνα" descr="https://s-media-cache-ak0.pinimg.com/736x/1d/13/19/1d1319272f56a3120542ebd0cfc1112f.jpg"/>
          <p:cNvPicPr/>
          <p:nvPr/>
        </p:nvPicPr>
        <p:blipFill>
          <a:blip r:embed="rId3" cstate="print"/>
          <a:srcRect/>
          <a:stretch>
            <a:fillRect/>
          </a:stretch>
        </p:blipFill>
        <p:spPr bwMode="auto">
          <a:xfrm>
            <a:off x="7812360" y="2060848"/>
            <a:ext cx="899592" cy="1484784"/>
          </a:xfrm>
          <a:prstGeom prst="rect">
            <a:avLst/>
          </a:prstGeom>
          <a:noFill/>
          <a:ln w="9525">
            <a:noFill/>
            <a:miter lim="800000"/>
            <a:headEnd/>
            <a:tailEnd/>
          </a:ln>
        </p:spPr>
      </p:pic>
      <p:pic>
        <p:nvPicPr>
          <p:cNvPr id="10" name="9 - Εικόνα" descr="http://cdn.xl.thumbs.canstockphoto.com/canstock14491115.jpg"/>
          <p:cNvPicPr/>
          <p:nvPr/>
        </p:nvPicPr>
        <p:blipFill>
          <a:blip r:embed="rId4" cstate="print"/>
          <a:srcRect/>
          <a:stretch>
            <a:fillRect/>
          </a:stretch>
        </p:blipFill>
        <p:spPr bwMode="auto">
          <a:xfrm>
            <a:off x="2195736" y="5517232"/>
            <a:ext cx="1504067" cy="1560453"/>
          </a:xfrm>
          <a:prstGeom prst="rect">
            <a:avLst/>
          </a:prstGeom>
          <a:noFill/>
          <a:ln w="9525">
            <a:noFill/>
            <a:miter lim="800000"/>
            <a:headEnd/>
            <a:tailEnd/>
          </a:ln>
        </p:spPr>
      </p:pic>
      <p:pic>
        <p:nvPicPr>
          <p:cNvPr id="11" name="10 - Εικόνα" descr="http://thumbs.dreamstime.com/x/flying-saucer-vector-illustration-9818765.jpg"/>
          <p:cNvPicPr/>
          <p:nvPr/>
        </p:nvPicPr>
        <p:blipFill>
          <a:blip r:embed="rId5" cstate="print"/>
          <a:srcRect/>
          <a:stretch>
            <a:fillRect/>
          </a:stretch>
        </p:blipFill>
        <p:spPr bwMode="auto">
          <a:xfrm>
            <a:off x="7884368" y="5589240"/>
            <a:ext cx="902543" cy="112474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4)">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edge">
                                      <p:cBhvr>
                                        <p:cTn id="1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0" name="AutoShape 4"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2" name="AutoShape 6"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4" name="AutoShape 8"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6" name="AutoShape 10"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4107" name="Picture 11"/>
          <p:cNvPicPr>
            <a:picLocks noChangeAspect="1" noChangeArrowheads="1"/>
          </p:cNvPicPr>
          <p:nvPr/>
        </p:nvPicPr>
        <p:blipFill>
          <a:blip r:embed="rId2" cstate="print"/>
          <a:srcRect/>
          <a:stretch>
            <a:fillRect/>
          </a:stretch>
        </p:blipFill>
        <p:spPr bwMode="auto">
          <a:xfrm>
            <a:off x="0" y="0"/>
            <a:ext cx="9143999" cy="6857999"/>
          </a:xfrm>
          <a:prstGeom prst="rect">
            <a:avLst/>
          </a:prstGeom>
          <a:noFill/>
          <a:ln w="9525">
            <a:noFill/>
            <a:miter lim="800000"/>
            <a:headEnd/>
            <a:tailEnd/>
          </a:ln>
          <a:effectLst/>
        </p:spPr>
      </p:pic>
      <p:sp>
        <p:nvSpPr>
          <p:cNvPr id="8" name="7 - Ορθογώνιο"/>
          <p:cNvSpPr/>
          <p:nvPr/>
        </p:nvSpPr>
        <p:spPr>
          <a:xfrm>
            <a:off x="395536" y="116632"/>
            <a:ext cx="8640960" cy="65527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b="1" dirty="0" smtClean="0">
                <a:solidFill>
                  <a:srgbClr val="002060"/>
                </a:solidFill>
              </a:rPr>
              <a:t>Σε μια από τις εξερευνήσεις τους δύο από τα παιδιά στην προσπάθειά τους να σώσουν τη γάτα τους μπαίνουν στο πηγάδι και εκεί ….. </a:t>
            </a:r>
          </a:p>
          <a:p>
            <a:pPr algn="ctr"/>
            <a:r>
              <a:rPr lang="el-GR" sz="2800" b="1" dirty="0" smtClean="0">
                <a:solidFill>
                  <a:srgbClr val="002060"/>
                </a:solidFill>
              </a:rPr>
              <a:t>σωστό θαύμα!!!  έρχονται σε επαφή με τους μικροσκοπικούς εξωγήινους, που παρά το μέγεθός τους διαθέτουν πανίσχυρα μέσα και εξελιγμένη τεχνολογία. </a:t>
            </a:r>
          </a:p>
          <a:p>
            <a:pPr algn="ctr"/>
            <a:endParaRPr lang="el-GR" sz="2800" b="1" dirty="0" smtClean="0">
              <a:solidFill>
                <a:srgbClr val="002060"/>
              </a:solidFill>
            </a:endParaRPr>
          </a:p>
          <a:p>
            <a:pPr algn="ctr"/>
            <a:endParaRPr lang="el-GR" sz="2800" b="1" dirty="0" smtClean="0">
              <a:solidFill>
                <a:srgbClr val="002060"/>
              </a:solidFill>
            </a:endParaRPr>
          </a:p>
          <a:p>
            <a:pPr algn="ctr"/>
            <a:endParaRPr lang="el-GR" sz="2800" b="1" dirty="0" smtClean="0">
              <a:solidFill>
                <a:srgbClr val="002060"/>
              </a:solidFill>
            </a:endParaRPr>
          </a:p>
          <a:p>
            <a:pPr algn="ctr"/>
            <a:r>
              <a:rPr lang="el-GR" sz="2800" b="1" dirty="0" smtClean="0">
                <a:solidFill>
                  <a:srgbClr val="002060"/>
                </a:solidFill>
              </a:rPr>
              <a:t>Οι μυστήριοι επισκέπτες             από τον πλανήτη Χου-Τα-Ρα καταλαβαίνουν ότι δεν έχουν να φοβηθούν τίποτα από αυτά τα ΤΕΡΑΣΤΙΑ ΠΛΑΣΜΑΤΑ (τον Γιώργη και τον Δημήτρη). Τους εξηγούν το πρόβλημά τους και τα παιδιά υπόσχονται να τους βοηθήσουν.</a:t>
            </a:r>
          </a:p>
        </p:txBody>
      </p:sp>
      <p:pic>
        <p:nvPicPr>
          <p:cNvPr id="9" name="8 - Εικόνα" descr="https://s-media-cache-ak0.pinimg.com/236x/6f/9e/70/6f9e701cff03fd4c74f29aa3f1f45213.jpg"/>
          <p:cNvPicPr/>
          <p:nvPr/>
        </p:nvPicPr>
        <p:blipFill>
          <a:blip r:embed="rId3" cstate="print"/>
          <a:srcRect/>
          <a:stretch>
            <a:fillRect/>
          </a:stretch>
        </p:blipFill>
        <p:spPr bwMode="auto">
          <a:xfrm>
            <a:off x="4644008" y="3573016"/>
            <a:ext cx="604380" cy="1152128"/>
          </a:xfrm>
          <a:prstGeom prst="rect">
            <a:avLst/>
          </a:prstGeom>
          <a:noFill/>
          <a:ln w="9525">
            <a:noFill/>
            <a:miter lim="800000"/>
            <a:headEnd/>
            <a:tailEnd/>
          </a:ln>
        </p:spPr>
      </p:pic>
      <p:pic>
        <p:nvPicPr>
          <p:cNvPr id="10" name="9 - Εικόνα" descr="http://thumbs.dreamstime.com/x/alien-5090912.jpg"/>
          <p:cNvPicPr/>
          <p:nvPr/>
        </p:nvPicPr>
        <p:blipFill>
          <a:blip r:embed="rId4" cstate="print"/>
          <a:srcRect/>
          <a:stretch>
            <a:fillRect/>
          </a:stretch>
        </p:blipFill>
        <p:spPr bwMode="auto">
          <a:xfrm>
            <a:off x="7092280" y="2924944"/>
            <a:ext cx="1034612" cy="1392121"/>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0" name="AutoShape 4"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2" name="AutoShape 6"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4" name="AutoShape 8"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6" name="AutoShape 10"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4107" name="Picture 11"/>
          <p:cNvPicPr>
            <a:picLocks noChangeAspect="1" noChangeArrowheads="1"/>
          </p:cNvPicPr>
          <p:nvPr/>
        </p:nvPicPr>
        <p:blipFill>
          <a:blip r:embed="rId2" cstate="print"/>
          <a:srcRect/>
          <a:stretch>
            <a:fillRect/>
          </a:stretch>
        </p:blipFill>
        <p:spPr bwMode="auto">
          <a:xfrm>
            <a:off x="1" y="-243408"/>
            <a:ext cx="9143999" cy="7101408"/>
          </a:xfrm>
          <a:prstGeom prst="rect">
            <a:avLst/>
          </a:prstGeom>
          <a:noFill/>
          <a:ln w="9525">
            <a:noFill/>
            <a:miter lim="800000"/>
            <a:headEnd/>
            <a:tailEnd/>
          </a:ln>
          <a:effectLst/>
        </p:spPr>
      </p:pic>
      <p:sp>
        <p:nvSpPr>
          <p:cNvPr id="8" name="7 - Ορθογώνιο"/>
          <p:cNvSpPr/>
          <p:nvPr/>
        </p:nvSpPr>
        <p:spPr>
          <a:xfrm>
            <a:off x="611560" y="836713"/>
            <a:ext cx="7920880" cy="6124754"/>
          </a:xfrm>
          <a:prstGeom prst="rect">
            <a:avLst/>
          </a:prstGeom>
        </p:spPr>
        <p:txBody>
          <a:bodyPr wrap="square">
            <a:spAutoFit/>
          </a:bodyPr>
          <a:lstStyle/>
          <a:p>
            <a:pPr algn="just"/>
            <a:r>
              <a:rPr lang="el-GR" sz="2800" b="1" dirty="0" smtClean="0">
                <a:solidFill>
                  <a:srgbClr val="002060"/>
                </a:solidFill>
              </a:rPr>
              <a:t>Τα πράγματα όμως δυσκολεύουν… Οι μυστήριοι τουρίστες αποδεικνύεται ότι είναι επιστήμονες από την Αμερικανική Βάση, οι οποίοι με τα μηχανήματά τους ξέρουν τι έχει συμβεί και είναι πολύ κοντά στο να ανακαλύψουν το διαστημόπλοιο.</a:t>
            </a:r>
          </a:p>
          <a:p>
            <a:pPr algn="just"/>
            <a:endParaRPr lang="el-GR" sz="2800" b="1" dirty="0" smtClean="0">
              <a:solidFill>
                <a:srgbClr val="002060"/>
              </a:solidFill>
            </a:endParaRPr>
          </a:p>
          <a:p>
            <a:pPr algn="just"/>
            <a:endParaRPr lang="el-GR" sz="2800" b="1" dirty="0" smtClean="0">
              <a:solidFill>
                <a:srgbClr val="002060"/>
              </a:solidFill>
            </a:endParaRPr>
          </a:p>
          <a:p>
            <a:pPr algn="just"/>
            <a:endParaRPr lang="el-GR" sz="2800" b="1" dirty="0" smtClean="0">
              <a:solidFill>
                <a:srgbClr val="002060"/>
              </a:solidFill>
            </a:endParaRPr>
          </a:p>
          <a:p>
            <a:pPr algn="just"/>
            <a:endParaRPr lang="el-GR" sz="2800" b="1" dirty="0" smtClean="0">
              <a:solidFill>
                <a:srgbClr val="002060"/>
              </a:solidFill>
            </a:endParaRPr>
          </a:p>
          <a:p>
            <a:pPr algn="just"/>
            <a:endParaRPr lang="el-GR" sz="2800" b="1" dirty="0" smtClean="0">
              <a:solidFill>
                <a:srgbClr val="002060"/>
              </a:solidFill>
            </a:endParaRPr>
          </a:p>
          <a:p>
            <a:pPr algn="just"/>
            <a:endParaRPr lang="el-GR" sz="2800" b="1" dirty="0" smtClean="0">
              <a:solidFill>
                <a:srgbClr val="002060"/>
              </a:solidFill>
            </a:endParaRPr>
          </a:p>
          <a:p>
            <a:pPr algn="just"/>
            <a:endParaRPr lang="el-GR" sz="2800" b="1" dirty="0" smtClean="0">
              <a:solidFill>
                <a:srgbClr val="002060"/>
              </a:solidFill>
            </a:endParaRPr>
          </a:p>
          <a:p>
            <a:pPr algn="just"/>
            <a:endParaRPr lang="el-GR" sz="2800" b="1" dirty="0" smtClean="0">
              <a:solidFill>
                <a:srgbClr val="002060"/>
              </a:solidFill>
            </a:endParaRPr>
          </a:p>
          <a:p>
            <a:pPr algn="just"/>
            <a:endParaRPr lang="el-GR" sz="2800" dirty="0">
              <a:solidFill>
                <a:srgbClr val="002060"/>
              </a:solidFill>
            </a:endParaRPr>
          </a:p>
        </p:txBody>
      </p:sp>
      <p:pic>
        <p:nvPicPr>
          <p:cNvPr id="9" name="8 - Εικόνα" descr="http://clipart.mrdonn.org/science_milky_way.gif"/>
          <p:cNvPicPr/>
          <p:nvPr/>
        </p:nvPicPr>
        <p:blipFill>
          <a:blip r:embed="rId3" cstate="print"/>
          <a:srcRect/>
          <a:stretch>
            <a:fillRect/>
          </a:stretch>
        </p:blipFill>
        <p:spPr bwMode="auto">
          <a:xfrm>
            <a:off x="3203848" y="3573016"/>
            <a:ext cx="2721205" cy="20353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0" name="AutoShape 4"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2" name="AutoShape 6"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4" name="AutoShape 8"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6" name="AutoShape 10"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4107" name="Picture 11"/>
          <p:cNvPicPr>
            <a:picLocks noChangeAspect="1" noChangeArrowheads="1"/>
          </p:cNvPicPr>
          <p:nvPr/>
        </p:nvPicPr>
        <p:blipFill>
          <a:blip r:embed="rId2" cstate="print"/>
          <a:srcRect/>
          <a:stretch>
            <a:fillRect/>
          </a:stretch>
        </p:blipFill>
        <p:spPr bwMode="auto">
          <a:xfrm>
            <a:off x="-108520" y="0"/>
            <a:ext cx="9252519" cy="6857999"/>
          </a:xfrm>
          <a:prstGeom prst="rect">
            <a:avLst/>
          </a:prstGeom>
          <a:noFill/>
          <a:ln w="9525">
            <a:noFill/>
            <a:miter lim="800000"/>
            <a:headEnd/>
            <a:tailEnd/>
          </a:ln>
          <a:effectLst/>
        </p:spPr>
      </p:pic>
      <p:sp>
        <p:nvSpPr>
          <p:cNvPr id="8" name="7 - Ορθογώνιο"/>
          <p:cNvSpPr/>
          <p:nvPr/>
        </p:nvSpPr>
        <p:spPr>
          <a:xfrm>
            <a:off x="-252536" y="0"/>
            <a:ext cx="9396536"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800" b="1" dirty="0" smtClean="0">
                <a:solidFill>
                  <a:srgbClr val="002060"/>
                </a:solidFill>
              </a:rPr>
              <a:t>Τα τρία παιδιά της οργάνωσης με τη βοήθεια του κυρίου Γιάννη, παίρνουν τους εξωγήινους στο ξενοδοχείο τους και εκεί συζητούν μαζί τους, γεμάτοι περιέργεια….</a:t>
            </a:r>
          </a:p>
          <a:p>
            <a:pPr algn="ctr"/>
            <a:r>
              <a:rPr lang="el-GR" sz="2800" b="1" dirty="0" smtClean="0">
                <a:solidFill>
                  <a:srgbClr val="002060"/>
                </a:solidFill>
              </a:rPr>
              <a:t>Εκεί μαθαίνουν από αυτά τα παράξενα πλάσματα το σκοπό του ταξιδιού τους..</a:t>
            </a:r>
          </a:p>
          <a:p>
            <a:pPr algn="ctr"/>
            <a:r>
              <a:rPr lang="el-GR" sz="2800" b="1" dirty="0" smtClean="0">
                <a:solidFill>
                  <a:srgbClr val="002060"/>
                </a:solidFill>
              </a:rPr>
              <a:t>Ο πλανήτης τους                  είχε χωριστεί σε δύο παρατάξεις, υπήρχε ένταση και διαμάχη.</a:t>
            </a:r>
          </a:p>
          <a:p>
            <a:pPr algn="ctr"/>
            <a:r>
              <a:rPr lang="el-GR" sz="2800" b="1" dirty="0" smtClean="0">
                <a:solidFill>
                  <a:srgbClr val="002060"/>
                </a:solidFill>
              </a:rPr>
              <a:t>Ταυτόχρονα παρατήρησαν μνημεία που δεν τα είχαν φτιάξει οι ίδιοι αλλά μάλλον οι πρόγονοί τους, που </a:t>
            </a:r>
            <a:r>
              <a:rPr lang="el-GR" sz="2800" b="1" dirty="0" err="1" smtClean="0">
                <a:solidFill>
                  <a:srgbClr val="002060"/>
                </a:solidFill>
              </a:rPr>
              <a:t>απ΄</a:t>
            </a:r>
            <a:r>
              <a:rPr lang="el-GR" sz="2800" b="1" dirty="0" smtClean="0">
                <a:solidFill>
                  <a:srgbClr val="002060"/>
                </a:solidFill>
              </a:rPr>
              <a:t> ότι φαίνεται έμοιαζαν πολύ με τους κατοίκους της γης.</a:t>
            </a:r>
          </a:p>
          <a:p>
            <a:pPr algn="ctr"/>
            <a:endParaRPr lang="el-GR" sz="2800" b="1" dirty="0" smtClean="0">
              <a:solidFill>
                <a:srgbClr val="002060"/>
              </a:solidFill>
            </a:endParaRPr>
          </a:p>
          <a:p>
            <a:pPr algn="ctr"/>
            <a:r>
              <a:rPr lang="el-GR" sz="2800" b="1" dirty="0" smtClean="0">
                <a:solidFill>
                  <a:srgbClr val="002060"/>
                </a:solidFill>
              </a:rPr>
              <a:t> Θέλοντας να δώσουν λύση στη μεταξύ τους διαμάχη συμφώνησαν να ψάξουν να βρουν αν υπάρχει ένας τέτοιος λαός κάπου στο Γαλαξία..</a:t>
            </a:r>
            <a:endParaRPr lang="el-GR" sz="2800" b="1" dirty="0">
              <a:solidFill>
                <a:srgbClr val="002060"/>
              </a:solidFill>
            </a:endParaRPr>
          </a:p>
        </p:txBody>
      </p:sp>
      <p:pic>
        <p:nvPicPr>
          <p:cNvPr id="9" name="8 - Εικόνα" descr="http://images.clipartpanda.com/planet-clipart-planet-clipart-free-clip-art-images.png"/>
          <p:cNvPicPr/>
          <p:nvPr/>
        </p:nvPicPr>
        <p:blipFill>
          <a:blip r:embed="rId3" cstate="print"/>
          <a:srcRect/>
          <a:stretch>
            <a:fillRect/>
          </a:stretch>
        </p:blipFill>
        <p:spPr bwMode="auto">
          <a:xfrm flipV="1">
            <a:off x="2627784" y="2564904"/>
            <a:ext cx="1224695" cy="574787"/>
          </a:xfrm>
          <a:prstGeom prst="rect">
            <a:avLst/>
          </a:prstGeom>
          <a:noFill/>
          <a:ln w="9525">
            <a:noFill/>
            <a:miter lim="800000"/>
            <a:headEnd/>
            <a:tailEnd/>
          </a:ln>
        </p:spPr>
      </p:pic>
      <p:pic>
        <p:nvPicPr>
          <p:cNvPr id="10" name="9 - Εικόνα" descr="http://swimmingtomy50s.files.wordpress.com/2013/04/261_full_preview.jpg"/>
          <p:cNvPicPr/>
          <p:nvPr/>
        </p:nvPicPr>
        <p:blipFill>
          <a:blip r:embed="rId4" cstate="print"/>
          <a:srcRect/>
          <a:stretch>
            <a:fillRect/>
          </a:stretch>
        </p:blipFill>
        <p:spPr bwMode="auto">
          <a:xfrm>
            <a:off x="7524328" y="4293096"/>
            <a:ext cx="1499318" cy="954095"/>
          </a:xfrm>
          <a:prstGeom prst="rect">
            <a:avLst/>
          </a:prstGeom>
          <a:noFill/>
          <a:ln w="9525">
            <a:noFill/>
            <a:miter lim="800000"/>
            <a:headEnd/>
            <a:tailEnd/>
          </a:ln>
        </p:spPr>
      </p:pic>
      <p:pic>
        <p:nvPicPr>
          <p:cNvPr id="11" name="10 - Εικόνα" descr="http://cliparts.co/cliparts/rcj/r9E/rcjr9E8ni.gif"/>
          <p:cNvPicPr/>
          <p:nvPr/>
        </p:nvPicPr>
        <p:blipFill>
          <a:blip r:embed="rId5" cstate="print"/>
          <a:srcRect/>
          <a:stretch>
            <a:fillRect/>
          </a:stretch>
        </p:blipFill>
        <p:spPr bwMode="auto">
          <a:xfrm>
            <a:off x="6876256" y="5949280"/>
            <a:ext cx="1800200" cy="11676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000" fill="hold"/>
                                        <p:tgtEl>
                                          <p:spTgt spid="9"/>
                                        </p:tgtEl>
                                        <p:attrNameLst>
                                          <p:attrName>ppt_x</p:attrName>
                                        </p:attrNameLst>
                                      </p:cBhvr>
                                      <p:tavLst>
                                        <p:tav tm="0">
                                          <p:val>
                                            <p:strVal val="#ppt_x"/>
                                          </p:val>
                                        </p:tav>
                                        <p:tav tm="100000">
                                          <p:val>
                                            <p:strVal val="#ppt_x"/>
                                          </p:val>
                                        </p:tav>
                                      </p:tavLst>
                                    </p:anim>
                                    <p:anim calcmode="lin" valueType="num">
                                      <p:cBhvr additive="base">
                                        <p:cTn id="8"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edge">
                                      <p:cBhvr>
                                        <p:cTn id="13"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0" name="AutoShape 4"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2" name="AutoShape 6"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4" name="AutoShape 8"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
        <p:nvSpPr>
          <p:cNvPr id="4106" name="AutoShape 10" descr="data:image/jpeg;base64,/9j/4AAQSkZJRgABAQAAAQABAAD/2wCEAAkGBxMSEhUSExMVFRUVFRUVFRYXFRUWFRUXFxUWFhUYFRUYHSggGBolHhUVITEhJSkrLi4uFx8zODMtNygtLisBCgoKDg0OGxAQGy0lICUtLSstLS0tLS0tLS0tLS0tLS0tLS0tLS0tLS0tLS0tLS0tLS0tLS0tLS0tLS0tLS0tLf/AABEIALEBHAMBIgACEQEDEQH/xAAbAAACAwEBAQAAAAAAAAAAAAAEBQIDBgABB//EAD0QAAEDAwEFBQYEBQQCAwAAAAEAAgMEESExBRJBUWEicYGRoQYTMkKxwVJy0fAUIzOC4ZKywvGzw1Nic//EABkBAAMBAQEAAAAAAAAAAAAAAAIDBAEABf/EAC0RAAMAAgEDAwMDAwUAAAAAAAABAgMRIRIxQQQiURMykXGx8GGBoRRC0eHx/9oADAMBAAIRAxEAPwD6Q+JUPiTV8SofEr5s8usYpkiQ0kKbviQ74k+bE1jFEkKGkhTl8KGkhTpyCaxiWSnQkkKeSQoaSFPmxLnQjfEqHxpvLAhJIk+bAFb4kO+NNJI0O+NNVHC18aofGmT4kO+NMVBIXPYqXxpg9ioexNTGJi97FU5iOexUvYmIamAuYq3NRjmKpzEWhqYG5qiWIlzV41ixhplAiXjoU72VSe8duY7WM4zwzwTr2k9lH0w3ni29loOucnuteymvPM10vuOlNrZhHRqTGIqaNRjYgu9mllPGtDslobY2Nu856BotcpTTRJ1S4N+Wn2Uls3ZrJK5pZa2gzbPEtOMXFx63Qm/xs3Olr2+qDoXNxvkgC9reHpqmGzIt99xfdGl1HkejUav2Zpd1o56laMN7DuoQWymhrNNbJvCzFua86q3Q2UJGUxEgdYYF9ORuPolPt1s8CoEg1c3zLc+a3opG2SL21p7xNcBkOFvFKq+rQyp9p88nhAkI+WZt/wC4YPms5UMfG4tGl/3++q121Y7xhzcmMh2PXwwg6ilZIQ+2oC9L02Tp/T+aIq5XJ9bdGqXxosLxzF56oqc7Fz4lQ+JM3xqh8abNiaxit8KofCmr4lQ+JNmxNYxRJChZIU6fEhZIk+bEVjEskKDmgT2SFCSwqiLEVjEMkSGfEnMsKEliVM0L6RS+NDyRppJGhpI06aOUix8aHfGmckaHkjTVQaQtexUPYmD41Q9iYqDQA9iqcxHPYqHMR9YaA3MUAES9qqLVjsYg7ZVe6Jwc1zh3OIv5LQbc9p5KtoDyeyLDl1FvusmLW43v4WRMHwhQZpl11eR009aKJaYFUtgscpo4Cyombol9ZuzqdqY07bkDqgYQjoIy5Jujtjih2a+R5awb4bYu3dLY48BbitJsek3Tbl0+xSzYTnx/ASLgg2PTTuWkom9PJQZr1sZPI+o25A4BFPqN0gKikFmoSuJDrHjnwUsTvuNTH7a4W1GnPKq28wOgdfl3JBSPNyc5wDw5YKde0zrQP7sjmOSxxppDOrhmBDw73jL403d0jVvEf28eaTUVcI2ljtWuI8ETQT/zHC9xugjnZr/0KUbWpyJDa2c6ju+y9HBC438fsea75Ptsciva5LY5EVHIoKgtmwohVujXrHqwJXYbwwV0apfGjyxVujRqwKgWviQ8kSaPjQ8kadNiagVvhQksKcPYhZIk+bEVAlnhQEsSfSxICWJVxYmoEskSFkjTiWJCSRKibF9IpkjQ0kaaSRIaSJNVnaFb41Q9iZPjVD4EfWEkLHsVD2JhJGh3xrXkCSAHMVZjR5iUTClPI2GgH3anHcIttOToL2Fz0AUfdJbo3ZX7zopOeC0Dd7V8u5jlbgrBArY6dLbObKoIcp7s+kVNJScSn1IN3Iwp8lKVtmy9hVFCAtBs2HiUtoYL5KeUpyBcDxsB4rzq3ke/A+S2scWt/fK/3CBNQz3ZcSd7QcrKzae1g9nugBcanKQVTjhgPenTL1pjE1vg0eyJi8xxnIDt7utdx+gR/tY+0Du5A+yNP2nP4NG4O82J9APNT9sJf5ZHNCp3lSQTr2NnzbZ7v59uccv1CLqWguN0Psl1qtmAey/B01GoRFe/efvWAuL2GAO5ei44WjzG/J9Ejeio3pXDKjYXKG5KIsYxuRDCg4ijGKW0WQy1pXpavAF6lDStzFS+NFqtzUSoFyL5I0NJGmb2IaSNPmxFSK5Y0DNGnEjEFNGqYsmtCiWJQp6Zrt4ONrNJHfbTxR8saEkjT1W0J7MUSxoSSNOXQXKrrdnujw4ZsD3XF8pyyLsZryIXRIwSM90WFnbJvvdLaWU3U99B+9VQ+Ja31Gy9C2pphqg3RJxJGSh3QIkzdit0SiIUzMK9FOt2dsFlhJJeAG3GjcDrZVCmT1sQPy2FgNb5tkoiLZyU713CS32M/HRo1tAWgOLcG9icA25c0fLS2UmQudYHQaX4d3JKrN8HdPyQpI2WIN975f8AKYUtJY5XQQBunmrXThqR9Osj5C3oO96GhLqvaJHfwCF2ptFocdy9uF9fRB0hO8JCcjI6KicSmds7q29IYUz90Eu1KvpvxEX6c+QQcYdK4uvzOTa/PvKe+z9L7yQOPwsOOrufh9UmvLY9ccI1uz6dscYDRbieOTrlZf2tmzblr9fsFpqybdb3BYDbtVvE9T9f8WQekhu+o3PamNAOx9nOdUb4GGxG/QkhQq47Ot0CO9lNtm1QB8OG6cbO/QeaD2g+7zlejjVdTTIsvSktGlhlTKmlWfhmTKmlU+TGTYs2jRUzkwhSKknTammC87LDR62HLLDgF45c16i9ym0WbR5de7yqLlHfRaF9Za4Kh7VMPUrLVwY+QKRiDliTVzUO+NNmye4FEkSFkhTmSJCyRKibJqkUuiVEzCdU0exDSNTpoWL4y5h3mmx/VByQplIqZ5bgCwxfNs+KamcLHwqh8YRcrkJIUzYOyUsDd0FpueI0t48UNdT9249FNlP4oHT8G9SL6GO+bace/T7rcbE2dGY7uWOpjupxBtUtbug49VLlx3RTiySu57tKlaHGyVyEBF1ct2h28CTe+txayR1NUB1Kfhw/IvJaL5qm3RKqqvvhqsgopKhwaDa/PAVZpvdmx1VO4njyL1VFcEPzO1R7Y7kWIItfF9eRvxVdPTOfngLI2NvyMtfi7gz9T0U926ekPlKUXU8Bc7cbg/Mfwj9TwW32bTtijFhawwEq2Bs0Nbc6DNzqTzJ5oyvrgByAU1rqfQh0PS6mCbbrsEc/p+8LA7drdxr3k/CD/qKebSqy4k+nXgPD96LIbRgFXUR0QkDN49pxvYE6XP2PNejhxrHHJHdvLfShj7JxllIHHWVxf4EgD0YT4r2pm7RTHakIhtE3SMWGlsANHoPVIyS8k2Pkqsa2ur5JcmT3NM0MMqcUVSN0iwudDyWYhlR8E9lPcbRCsjlmignTGCqWYhnR0VQpbxbDj1LRqIqrqiBP1WbjqUVHUqSsB6OL1vyOveXUXOS5lSrWzXS/ptFazqg1r1a16Fa6ykHpbkbN6C99RcUOH2K9MiHpD+psjKUJKEVa+ENIE2RNgb2qMlMd29sFXucF4+s7O7wTl1eBPt8iiaNCviR8xvoEDLdVxOya60VRwM3gHmwuLnVCzBoJtkcMWVkvVwQz5WDqnTjEPIeFy8uVxlJ+EX19MoSYvPRGpR3WEumA1KrNUS0uboCAci+b8PBB/wAKTrdFU9HbPJc3KCmqfY6QS2FwQHC46jmF42mtkol7r4aDbqiKeC/9S5FjbNrHhk8L8EqsmkUJICY46N80SaVp7RwABe5vm2SrS5o+EX6nDf8APgmUGzHuaL3c42c3TdAI1twOmqnrb/oNmvCE7WF2G3a3ifmd3ch1Wm2Ns1rWEvaAMW1xxPHJRFPs5kWXC7yL7muRxv8AvVVbQnNiZDugG4zZobyA4nTKHaftj8jEtc0W1VZcWGGj9569FnK+u39PhHr1/evdr7W1ZcN0WDCAeGe/i3u1Pcl9RK1jDI82Y3OePW30Crw4VPLJsuZvhC7bW0BBGZHa6Mb1/f7yknsRQuLn1kmp3mx35kWe4dwNu8oJ4k2jUADDB5MaNXFbKRrWMbGwWa0AAdBz6nU/4VSW+BNv6c/1YFtKckFx1PHpwurdkh3uhk5uR0HBLKyUvdug2BsD1701L3NAazAAATWtrSIq7cgMMyNimSKKZGwzJFIXcjyKZGRTJJHMio5ksmraHcc6JjnSZk6IjmQOAotocsnRlPPhIW1AV7ayyRePZbiz6NHHNfuRLmYus22pfbCtNe63ad6qasT3wehHqlrlMbSTgaldHUNNzvDGVnHTFxxnuvw1RlBKCQDbHEDOe5bWJJHRnpvsNZapo8/tf9EFJtFvUo7aTIwzs5x08teg8ll55u/u09F2GZoLNdS9DCTaQ4NVT9ok5ASt0h5epXse8bgDhfQlVrHKJXkoMNS95DRYXxqgZYpDvG+Gmxt10tbVSigkc4NANzpi3VVOY4HJt42TE0u2hV7fLKaiie02fcHXPVQZAOY+qunkDjdzwT33VfvGDjfuH6ouutC2p3wP/Z+WJt2vAsdTbPhyQW1GjeO4MXx3IJtY0AboN+NyLdLWV7alxwLDw/VT/Trq6ilZ04UghpnHW6JhkDGFu9g2uBm9tEyh2RJML2Nuun6ISfZTY/6srGDle58gtTVPTf8AZG++VtL+4IZ/wt8Tk+QRNHs+WY4BNhfOn6BQbtOmjwxjpTzd2W+WqaUG15T8TWsZY2AFuGOpR3FStzP5/wCDouW/dX4PBQRxZmeL/hGXf4RUO2CQWxMDW6XOvmklRPCwm533chk+I4eNkBLWTSYH8tvTW35tB4Z6rVg6/u/z2/Abz9Hbj9/yaRu1o4HH5n6kDOulyfqeuqVV9Y6Z2++zQThoAIuOGRcnrpphC0FPu/CAb3y4XFyNQD8R6oPbHtBDS7wB95Kb4B0PU8O4eiJYpmtrl/P87C3lvJx4+AyrmZEz3kxDWjRuMn/kVkKjaElfII2ght7Nb9z1QQFRXy3NzyHytHTkFstk0UcDd1li44c/n0b068eHNN0NnWP9S2h2QKaINaL7x7Txo5w+UHkPU+oNeSAVrdk7NM2OHJLPajZHu3hu9vX06FKn1CVdHk1+nql1vsZfZcO84vOGt06n9VXX1Li85I6A6JtJGImdUqbG3VxyVYiR/dsTRyouGZJWSI2nlKXYVYx7GSNenqLhFxuOBxKH2ZCZOyBm3/VuiY1VC6PUchnAAAt5lTO0nomrCz0Ei3X7c+SMpW5G9pxAOUrbUAdV6a/r5IKyPwZHp15HZLAfte6lLV20AHokk8haGneb2hfGo5A8bqFTOGgOe4MBGrza/cNSlpOu5ROlxKHTa0fi8lW+rHIlZ5u2GfI2SS3IBjfM3J8l47ash+GOJv5t6Q+pt6JixBNUaygne8FjGji7XOBnPKypbXOBsAOtgSVnaXaNRfEm7+SNjR52urK58zg3ddOMHePvXWcb6gDREsHPITpdPfk1X8fKW33Sb3wGHQ26dPRCyOm03Xf6P8LNCCQtzK697WdI7TnclQfTfikZ4vv/AMkc4JXwZ17Xdj6Rk9/mHkPuvWNksbntX1MrALWN8b3csrLBFfMrPUr2KKH/AOQHuY4/8U9Y1rx+P+yen+ppZXvNt6aMWFheZmBngD1Q5bHxqIR/c4/RqRtbDzee6N36Kwe64MmP9tvqQt6EvP8AgB/oN/e041qL/ljefrZWQz073brGzyHJ3Wta3AydblJ2lvCCQ97mj7lM9k18kTrspmX0Bc4OLb4JHZwhtNLjZsKXS3x/P1LZtrQsIDKcud82+4ndN9LNRMG2pz/TjYzuYAfNy7bLi4M90A0lg375G9xLQ4aeKVMpZSe1O/uaQz/YEEqanbX5NdfTrSf4/wDEbPZu1ZWtcZZQ3HzZv3cis5XT05cSXl55MBd/tH3Q7Nkxl191zuW8S4jxcSmdPQcmj6+iCYnG3SetjXmeSUmv5/kVmtfpDAB1ec/6W3PqoGnlf/VlNj8reyPJuT4lOpWMYO3IAOV/sElqvaaniwwF58h5D9QnK/hCumm9DCkobCzW+Y+wXlftCngb/Mdd4vgEHuFtAslW+0dTN2W9hp4DH0+911H7MyStMj3YBF942149yx88sYoS+47a3tZNNdkQ3G6Y1PeVTsv2ec/+ZKd1vM6no0akprBSxQ/CA93MizB3DV3p3qc9T8z3dBz7mtGg7kcwE82uJC43tY33cbd1vH8TvzHl087rxtcGn8R9P8pPLWFwNuy3j17z9kI6r/Dgc+J7uSJpJBY5be2b/Y3tCYTfX98f0RVTWGZ3vHDJ0WN2HTucd44H71TfaG1BG3dGXKX/AE6V9XksrM3PQgPbNVndGTxSGZxuiHzauOpXkUYIuVUtiehSZZr0VBKEPQ0xlcGMuXOwBbjwF+uneQvZ2lj3N4tcRblY6HqlZHzoa442bH2c2sIXA8s2ydOfBPNv7c/iDvdkcNARj1C+ciRzCWkEG+QcHxTiOW2CRmxwb65+6juU31Aaa9odJfp4LxoO46T4WN+J50HQcyqJJg0bzj2Rw59EirZnSvucN4N4BZK2zPpjCXbDibQjdH4zlx/KOCjBEXm7iXu5nJ80PTx3wE1bI2M9nXhfh/lUylKAr4Qds2iyN42HLn4LTbU2EyGJj2gOLxfJ08AspDIb717nkmwry5tnG44BKt1tNMOHOmmAOll4P3fygD1VTqRzsuc497imFr9AubFnHmUxU/AmkCQ7MZfQX7iUyoNnRB9pQd3jYAEIikYAbk2t4K2WpaSXG7iTe/PxKCsj7bNUeQE0DLmzT5/oFeygFrbuverW1nJngcnHQIY7Yde+NdANel0Sun2FvEgyXZRYbFreeLEZ8VZHsw8h5BK37Tkd8zu69lbTmVwJyQLXyTa+OK3365Zn053whpLSi9yWt6XAVTmxjWQeZP0Qf8G517HGoOnf++i6XZbieJzYeGLrlrywOj4RbJVwN1JPh+tlKp2pTxgFrg8n5Re4HeBb1SmbZ1jYjPr4qsUHRM+mn5A2pfYZ7S9pAWt9wyxtm9tel+CQ1G2ah+CSPojmMa3BI8M/RVuewHDb95t6DKKcSRtZk+dCh9NJJi5KIh2I1ljI4N6HX/SMo11Q84B3RyaN3119V5FS3BPmf1JR9KQDy0y+prI94GOJos1oyLDAAvuDJOL5IR0G0ne6c127Y27TgOzb8PBqz9TWNbhg3jzyG/q5CmpNt6V1hw5f2tCXSnWlyNjr3t8bDKipOfdi9rXcev4QdUrnnDTd5Ln8r/U8EPU15Nwwbo5/Mf0QG9c2aLlY8o7Hh+QyaZzu07TgBp4cynWwNhPmBkdhrbHOP+/8rzYexTbekONbcEz2ltRsTd1uMWRrbCd/7ZLNobQbC3cZ3JF7wvNylU1UXuuTxRQnsmaH440MZKcgjeuARcY8vBXNFsKFRXOe1pe4ndaGtvwbyQElYLrob1th1G3pCDZla6GRsrMPaQWn8Jvr3qVdVOkeZHuu5xuc3zxQcMhBuNVIKfJ09/I5p9gj3hOqa7Krgy4LQ67S3Iva/EdQkzUfRUpka6xaN1pdkgXtwHM9AkNJ9wHL3we1daHm2oGgUi51g11+YB68uiGjg3SN4Y1PPVFurHyEbzi6wDRfJDW6C6bMORdNMMgO6Lrxj+KHkk4JhsilErwwvazq42A7yurjlilLZ0U1s8U1pqneaAdW49b/AHSuWnsTnTyXsLiDbjpZbMquQa9o/ab9UVLE5ob2cnS/ek0FQWk3FiMWI49Qmk203ujaxxw29sAWvnggydW0kdGnyz33ZOuT+9ArqGoA32ktHZN94egPA3sldNM4vFnWNxbW978CNCjdtUnun7pIJAFyMgki5udOKU5W+kZz07QM53avnQ6Hjw8F4G3UGq5hTewp1smyNMaQYsgWutkqUdWb4FllMFG22DRNcbG30RO1ohA4PaMi2lvW/BZig2gWdrez9h+/REV20y/U6aZULmne98FsuFHbn5ANrSbx3mkNLiSW7ouM/wDaVPhJFzd3for6qS5/f0Uo6w+6cy7Q02uSALW6lXxTU8HnVj3T2LX4/wAKkvGToBqTgDvJQVftHdJDG7//ANjhg8NT6Ien2fNU3dl+6N4gfC0aXsNE/wCqkha9PTfJfLtVowwb556MH3d6Jn7Ova+QGc3Zx+VoF+A0SGSAR69o/hHDvVbqlx1Pc0aBKyVtcsbjhS+EaL2lkhDz/Dtu3g42sB3cVkat2buJJ6/bkmDqi+Bywos2eX5PNImm/aimple58CyCB8ps0YWr2RsdkQu7JVlFTNYMBCbS2tu9luv75J6ShbZK8lZH0z2C9r7S92N0a206c+5ZCqqi83JWh9pKmaeKEvFm7pa06b4a42cQME8M5wMrKVEluzjHHib81mPL1Itj06jsSdIroJr4PD1QZluBgC3HmqHy2VSpD5kdS1Jtqls1TlAy1xHVCGqPIJGXNrhFOPF8jaki3kzgoovdSOdJaQOaGNtcOBve5GlrDzSqlB4LQUtGZLY4cOPVRVkN6RS6EjVeskLTcJ9UbJI4Ed/6pLUxWTYtV2F1GjyWoLtV0LlSVKFwvnRVbb7k9SEB+VbTy5VVUGh7twHd4XNyBwuRxVUUliCs7i3JqKmFrImPEgLnXu2xDm2PEpf78k7xJJ5rjPvkbzvixva54Y8kNHoOpPkP2UUTpCsmmxnTy3I77lFzSpRBJ2hZEvkS6XIKQSyRFNe52Tk8/VLI3o+kl4JdM3QQxXxhSZT30zkev79VOohLQT4BKrKcsYLLNcrz36DN1zXZsM/RKdtjFGhgyoKujlcQX8Bq44A8Ukqds+7aYx27kEj5QRe2fPAXVEgewHfJwN4EAAG5w22otZamEo2EVO1gTZg3j+I/D4Digveuc673E/Qdw0UIBcjGPqiZC1nUpya8gNa7EHQjJJxw4E+CodXubdsd2tODbU9FTNKSblDVM1hfkteVeAVjb7l9ZI9nZc0tJF86kHIPihqVm+7k0anX04qqrrpJ370jyeGSTYDAA7hYeCZ7NjOBbXjzGiXLdDKlSe08W6bWvy88JtGwi1xbF/DmrRS2FsZsb2yMWI8VXXgtbxONSb+CJ5FAlxVgG1No7o3WrOueXHW3eiKsm6XTvSHldPbKsWBSuCU1a61r6IMvJOVB7lHesjmylSWTyWFkFJKuqJUKXIqzjoxk3PVRKmqylZLY5I0VHqt37L/GO5v0XLkm+wKNJtvR35D9l8829/UPcPoF6uTPTdwMgvrtG9yFC5cvYy/f+P2IV9owoPgl/KPqECFy5KXdgsMpfhP5mo0/N+V3/lK8XJ67Et9zoNPFXOXq5T33NRKNG069XJFBo01Do3ub/uavK34f7T/uK5co7GwJ5/6b/D6tS539N3cuXLWDPdgu0v6UP9//AAVZ08Fy5FH2jMn3BdIq6hcuR12FT3AZ9UHW/D5LlyChsFNPotjRfBD/APn/AOx65cjj7kdf2s0EX3+wS/a3HuK5ch9R9zF+n8GLrdUoqFy5T+C1AZUJFy5HIYJOqSuXIX3KJ7EhoqyuXLr7IJH/2Q=="/>
          <p:cNvSpPr>
            <a:spLocks noChangeAspect="1" noChangeArrowheads="1"/>
          </p:cNvSpPr>
          <p:nvPr/>
        </p:nvSpPr>
        <p:spPr bwMode="auto">
          <a:xfrm>
            <a:off x="155575" y="-2095500"/>
            <a:ext cx="6991350" cy="4371975"/>
          </a:xfrm>
          <a:prstGeom prst="rect">
            <a:avLst/>
          </a:prstGeom>
          <a:noFill/>
        </p:spPr>
        <p:txBody>
          <a:bodyPr vert="horz" wrap="square" lIns="91440" tIns="45720" rIns="91440" bIns="45720" numCol="1" anchor="t" anchorCtr="0" compatLnSpc="1">
            <a:prstTxWarp prst="textNoShape">
              <a:avLst/>
            </a:prstTxWarp>
          </a:bodyPr>
          <a:lstStyle/>
          <a:p>
            <a:endParaRPr lang="el-GR"/>
          </a:p>
        </p:txBody>
      </p:sp>
      <p:pic>
        <p:nvPicPr>
          <p:cNvPr id="4107" name="Picture 11"/>
          <p:cNvPicPr>
            <a:picLocks noChangeAspect="1" noChangeArrowheads="1"/>
          </p:cNvPicPr>
          <p:nvPr/>
        </p:nvPicPr>
        <p:blipFill>
          <a:blip r:embed="rId2" cstate="print"/>
          <a:srcRect/>
          <a:stretch>
            <a:fillRect/>
          </a:stretch>
        </p:blipFill>
        <p:spPr bwMode="auto">
          <a:xfrm>
            <a:off x="0" y="0"/>
            <a:ext cx="9143999" cy="6857999"/>
          </a:xfrm>
          <a:prstGeom prst="rect">
            <a:avLst/>
          </a:prstGeom>
          <a:noFill/>
          <a:ln w="9525">
            <a:noFill/>
            <a:miter lim="800000"/>
            <a:headEnd/>
            <a:tailEnd/>
          </a:ln>
          <a:effectLst/>
        </p:spPr>
      </p:pic>
      <p:sp>
        <p:nvSpPr>
          <p:cNvPr id="8" name="7 - Ορθογώνιο"/>
          <p:cNvSpPr/>
          <p:nvPr/>
        </p:nvSpPr>
        <p:spPr>
          <a:xfrm>
            <a:off x="107504" y="0"/>
            <a:ext cx="8928992" cy="6986528"/>
          </a:xfrm>
          <a:prstGeom prst="rect">
            <a:avLst/>
          </a:prstGeom>
        </p:spPr>
        <p:txBody>
          <a:bodyPr wrap="square">
            <a:spAutoFit/>
          </a:bodyPr>
          <a:lstStyle/>
          <a:p>
            <a:pPr algn="ctr"/>
            <a:r>
              <a:rPr lang="el-GR" sz="2800" b="1" dirty="0" err="1" smtClean="0">
                <a:solidFill>
                  <a:srgbClr val="002060"/>
                </a:solidFill>
              </a:rPr>
              <a:t>΄Ετσι</a:t>
            </a:r>
            <a:r>
              <a:rPr lang="el-GR" sz="2800" b="1" dirty="0" smtClean="0">
                <a:solidFill>
                  <a:srgbClr val="002060"/>
                </a:solidFill>
              </a:rPr>
              <a:t> έφτασαν στη Γη.. </a:t>
            </a:r>
          </a:p>
          <a:p>
            <a:pPr algn="ctr"/>
            <a:r>
              <a:rPr lang="el-GR" sz="2800" b="1" dirty="0" smtClean="0">
                <a:solidFill>
                  <a:srgbClr val="002060"/>
                </a:solidFill>
              </a:rPr>
              <a:t>Διαπίστωσαν ότι οι άνθρωποι που έμοιαζαν με τους προγόνους τους, τεχνολογικά υστερούσαν πολύ και ότι μάλωναν πολύ μεταξύ τους. Κάπως έτσι κατέληξαν στο συμπέρασμα ότι αυτό έγινε και με τους ανθρώπους στον δικό τους πλανήτη. Ότι δηλαδή η διχόνοια οδήγησε στη εξαφάνιση του ανθρώπινου είδους και την επικράτηση αλλά και εξέλιξη των μυρμηγκιών.</a:t>
            </a:r>
          </a:p>
          <a:p>
            <a:pPr algn="ctr"/>
            <a:r>
              <a:rPr lang="el-GR" sz="2800" b="1" dirty="0" smtClean="0">
                <a:solidFill>
                  <a:srgbClr val="002060"/>
                </a:solidFill>
              </a:rPr>
              <a:t>Με τη γνώση αυτή οι εξωγήινοι θα έπειθαν τον λαό τους ότι μόνο με την αγάπη και τη συνεργασία θα μπορούσαν να επιβιώσουν …. </a:t>
            </a:r>
            <a:r>
              <a:rPr lang="el-GR" sz="2800" b="1" dirty="0" err="1" smtClean="0">
                <a:solidFill>
                  <a:srgbClr val="002060"/>
                </a:solidFill>
              </a:rPr>
              <a:t>΄Ετσι</a:t>
            </a:r>
            <a:r>
              <a:rPr lang="el-GR" sz="2800" b="1" dirty="0" smtClean="0">
                <a:solidFill>
                  <a:srgbClr val="002060"/>
                </a:solidFill>
              </a:rPr>
              <a:t> θα έπρεπε να κάνουν και οι άνθρωποι..</a:t>
            </a:r>
          </a:p>
          <a:p>
            <a:pPr algn="ctr"/>
            <a:endParaRPr lang="el-GR" sz="2800" b="1" dirty="0" smtClean="0">
              <a:solidFill>
                <a:srgbClr val="002060"/>
              </a:solidFill>
            </a:endParaRPr>
          </a:p>
          <a:p>
            <a:pPr algn="ctr"/>
            <a:endParaRPr lang="el-GR" sz="2800" b="1" dirty="0" smtClean="0">
              <a:solidFill>
                <a:srgbClr val="002060"/>
              </a:solidFill>
            </a:endParaRPr>
          </a:p>
          <a:p>
            <a:pPr algn="ctr"/>
            <a:endParaRPr lang="el-GR" sz="2800" b="1" dirty="0" smtClean="0">
              <a:solidFill>
                <a:srgbClr val="002060"/>
              </a:solidFill>
            </a:endParaRPr>
          </a:p>
          <a:p>
            <a:pPr algn="ctr"/>
            <a:endParaRPr lang="el-GR" sz="2800" b="1" dirty="0">
              <a:solidFill>
                <a:srgbClr val="002060"/>
              </a:solidFill>
            </a:endParaRPr>
          </a:p>
        </p:txBody>
      </p:sp>
      <p:pic>
        <p:nvPicPr>
          <p:cNvPr id="9" name="8 - Εικόνα" descr="http://images.clipartpanda.com/earth-clipart-Earth-clip-art-8.png"/>
          <p:cNvPicPr/>
          <p:nvPr/>
        </p:nvPicPr>
        <p:blipFill>
          <a:blip r:embed="rId3" cstate="print"/>
          <a:srcRect/>
          <a:stretch>
            <a:fillRect/>
          </a:stretch>
        </p:blipFill>
        <p:spPr bwMode="auto">
          <a:xfrm>
            <a:off x="6300192" y="0"/>
            <a:ext cx="752187" cy="655147"/>
          </a:xfrm>
          <a:prstGeom prst="rect">
            <a:avLst/>
          </a:prstGeom>
          <a:noFill/>
          <a:ln w="9525">
            <a:noFill/>
            <a:miter lim="800000"/>
            <a:headEnd/>
            <a:tailEnd/>
          </a:ln>
        </p:spPr>
      </p:pic>
      <p:pic>
        <p:nvPicPr>
          <p:cNvPr id="10" name="9 - Εικόνα" descr="http://images.clipartpanda.com/friendship-clipart-9iRR8yyXT.jpeg"/>
          <p:cNvPicPr/>
          <p:nvPr/>
        </p:nvPicPr>
        <p:blipFill>
          <a:blip r:embed="rId4" cstate="print"/>
          <a:srcRect/>
          <a:stretch>
            <a:fillRect/>
          </a:stretch>
        </p:blipFill>
        <p:spPr bwMode="auto">
          <a:xfrm>
            <a:off x="3275856" y="5253635"/>
            <a:ext cx="2421131" cy="160436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000" fill="hold"/>
                                        <p:tgtEl>
                                          <p:spTgt spid="9"/>
                                        </p:tgtEl>
                                        <p:attrNameLst>
                                          <p:attrName>ppt_x</p:attrName>
                                        </p:attrNameLst>
                                      </p:cBhvr>
                                      <p:tavLst>
                                        <p:tav tm="0">
                                          <p:val>
                                            <p:strVal val="#ppt_x"/>
                                          </p:val>
                                        </p:tav>
                                        <p:tav tm="100000">
                                          <p:val>
                                            <p:strVal val="#ppt_x"/>
                                          </p:val>
                                        </p:tav>
                                      </p:tavLst>
                                    </p:anim>
                                    <p:anim calcmode="lin" valueType="num">
                                      <p:cBhvr additive="base">
                                        <p:cTn id="8"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circle(in)">
                                      <p:cBhvr>
                                        <p:cTn id="13"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783</Words>
  <Application>Microsoft Office PowerPoint</Application>
  <PresentationFormat>Προβολή στην οθόνη (4:3)</PresentationFormat>
  <Paragraphs>72</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Κωνσταντίνος</dc:creator>
  <cp:lastModifiedBy>Κωνσταντίνος</cp:lastModifiedBy>
  <cp:revision>44</cp:revision>
  <dcterms:created xsi:type="dcterms:W3CDTF">2016-05-16T18:51:55Z</dcterms:created>
  <dcterms:modified xsi:type="dcterms:W3CDTF">2016-05-17T13:31:42Z</dcterms:modified>
</cp:coreProperties>
</file>